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93" r:id="rId4"/>
    <p:sldId id="295" r:id="rId5"/>
    <p:sldId id="296" r:id="rId6"/>
    <p:sldId id="294" r:id="rId7"/>
    <p:sldId id="298" r:id="rId8"/>
    <p:sldId id="297" r:id="rId9"/>
    <p:sldId id="299" r:id="rId10"/>
  </p:sldIdLst>
  <p:sldSz cx="12192000" cy="6858000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Futura Lt BT" panose="020B0402020204020303" pitchFamily="34" charset="0"/>
      <p:regular r:id="rId12"/>
      <p:italic r:id="rId13"/>
    </p:embeddedFont>
    <p:embeddedFont>
      <p:font typeface="Segoe UI" panose="020B0502040204020203" pitchFamily="34" charset="0"/>
      <p:regular r:id="rId14"/>
      <p:bold r:id="rId15"/>
      <p:italic r:id="rId16"/>
      <p:boldItalic r:id="rId17"/>
    </p:embeddedFont>
    <p:embeddedFont>
      <p:font typeface="Segoe UI Light" panose="020B0502040204020203" pitchFamily="34" charset="0"/>
      <p:regular r:id="rId18"/>
      <p:italic r:id="rId19"/>
    </p:embeddedFont>
    <p:embeddedFont>
      <p:font typeface="Segoe UI Semilight" panose="020B0402040204020203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246A"/>
    <a:srgbClr val="8C0000"/>
    <a:srgbClr val="A80000"/>
    <a:srgbClr val="001C54"/>
    <a:srgbClr val="001D57"/>
    <a:srgbClr val="001B50"/>
    <a:srgbClr val="8497B0"/>
    <a:srgbClr val="3688D2"/>
    <a:srgbClr val="0CC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0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F0A0-E184-4816-A658-3B9B97D36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42F1-4398-42AE-913D-D0EF64E45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039D-54C8-4016-A7FA-DCB4C3B4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FC9C-0533-4D97-9655-40CFD0BE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647E-9D19-4DC3-9A3E-99892B69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BA04-2EFD-45F4-8A0C-AA1B1626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5471C-227C-478C-ACBC-47E5BB2B6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8FDF-4610-4835-8F3E-2CD11695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9ED1-F61B-47B8-9069-22B912D6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E748-DE3B-4EAD-8775-64DC1298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63604-72B0-44BE-A25E-ED89DA5A4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D283-2BF1-4AD5-920E-76F7AA840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7CE9-A556-4216-A98F-140652DD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785ED-5A9A-4AEF-980D-92E7C05F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7DC9-4E06-42BC-B66A-B1DE775B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F90E-E4F5-45D8-BD5E-5EC4D987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32D2-E326-474D-912E-89934D4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D63D-70A3-4B56-9C86-202A661C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8764-8477-4704-B64E-AEF444E8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A23A-8A51-40F6-9D27-C9C31271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AB3D-2062-4811-AAA9-3623448A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923B-85FE-4F7D-BB49-71EF74BD9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0147-8A10-4887-A9DC-2A15D512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7761-C452-4922-B7AD-B3962CAD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975A2-C044-40F6-836E-7C82ABA8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FEAE-CB32-4A24-AD47-576E243E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8B4E-1018-4A73-B3FC-CA6ABDB72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A0A1A-B52B-424E-8747-A4C46BD91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8ED3-25B3-452C-B6BC-2212A37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B9752-1185-45CA-AB6C-D18B1316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D2030-9BE4-4818-8578-C8AA48AC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78F4-FFF5-43D7-8F05-71C93199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C828-C27D-4A05-9A7B-E47B8285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627F-337C-47CA-B0CD-C9569C2D2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63849-9CC6-44E9-B5B9-5825733A1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48095-C998-4768-A758-489624FA4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C4671-94FF-472B-9C44-A303D083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5451F-A8FF-4FB7-86B3-548EA526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8399D-B484-4327-912B-9FDBC5C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3701-4D85-4EB2-9DF3-E2F14817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D35F0-C6F1-4B09-A128-3265FD4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A56B4-9D78-4E7A-A6CD-F5062403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9FDD4-A76B-4358-A1B1-85EE2C9A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1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119BE-3223-47D8-B5A9-EE51FDB3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3D967-CE61-454A-8674-3AC0F25D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BFB4-D0CE-4ED6-894D-19DF2FDC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0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00B4-6272-4F1A-B9CD-16A887FE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E93D-EAE5-4045-9FC3-D41D3FA11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FC2BE-1704-40A0-882B-0D414C1A5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3DA4F-B1C3-4B92-A0A6-2C3EC802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FE2C2-0397-4F86-85F7-5DDC66B3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4A45-16F4-4934-A786-C652E0C5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27F8-A9C5-4249-A3BC-7E10347A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ABEB-47B3-46C1-B014-A46EC9999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358E8-9729-4A32-9B4C-4FC84CC78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04B97-334B-4730-8848-8F53727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500E7-C53E-4C70-A622-3F29719A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C9A69-A3F7-44EF-9D15-40A64764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02920-87A4-4CE5-8A0A-6A311D3F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17AF-7D4B-4BC9-BA2D-A499CEB8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EACA-3641-4E74-93CE-90A94AF17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86C37-F9F3-4CB4-9608-DCB353F7F59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33194-2AC9-4215-988D-500B11865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A156-4844-468B-8309-B44C89FDC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73E01-F5F2-4B08-ADF4-BEB2DF3DA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e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eg"/><Relationship Id="rId7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e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12" Type="http://schemas.microsoft.com/office/2007/relationships/hdphoto" Target="../media/hdphoto8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8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4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jp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C4C7D3-B5DA-4768-9E29-80B42A98C49F}"/>
              </a:ext>
            </a:extLst>
          </p:cNvPr>
          <p:cNvSpPr/>
          <p:nvPr/>
        </p:nvSpPr>
        <p:spPr>
          <a:xfrm>
            <a:off x="-354563" y="0"/>
            <a:ext cx="12546565" cy="6896100"/>
          </a:xfrm>
          <a:prstGeom prst="rect">
            <a:avLst/>
          </a:prstGeom>
          <a:gradFill>
            <a:gsLst>
              <a:gs pos="0">
                <a:srgbClr val="00153E"/>
              </a:gs>
              <a:gs pos="100000">
                <a:srgbClr val="00297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EF67E0-31BB-4DBA-9DC6-7D50E29850FD}"/>
              </a:ext>
            </a:extLst>
          </p:cNvPr>
          <p:cNvGrpSpPr/>
          <p:nvPr/>
        </p:nvGrpSpPr>
        <p:grpSpPr>
          <a:xfrm>
            <a:off x="-3941530" y="-3496"/>
            <a:ext cx="6988629" cy="6896100"/>
            <a:chOff x="0" y="0"/>
            <a:chExt cx="6988629" cy="68961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4BF7AE-CA05-4DA6-A1BB-C866AA1D16E3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FF6C13A-3355-4EA3-A8A5-88D8987F780F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89DDA-E92E-4913-A521-5B30E2FC6D9A}"/>
              </a:ext>
            </a:extLst>
          </p:cNvPr>
          <p:cNvGrpSpPr/>
          <p:nvPr/>
        </p:nvGrpSpPr>
        <p:grpSpPr>
          <a:xfrm>
            <a:off x="-3938422" y="-31491"/>
            <a:ext cx="6988629" cy="6896100"/>
            <a:chOff x="0" y="0"/>
            <a:chExt cx="6988629" cy="68961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367347-3941-4861-B066-9052C0AED62F}"/>
                </a:ext>
              </a:extLst>
            </p:cNvPr>
            <p:cNvSpPr/>
            <p:nvPr/>
          </p:nvSpPr>
          <p:spPr>
            <a:xfrm>
              <a:off x="0" y="0"/>
              <a:ext cx="6096000" cy="68961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8A0000"/>
                </a:gs>
                <a:gs pos="100000">
                  <a:srgbClr val="B0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6CAEDE5-467F-49A0-B007-292853ACB61A}"/>
                </a:ext>
              </a:extLst>
            </p:cNvPr>
            <p:cNvSpPr/>
            <p:nvPr/>
          </p:nvSpPr>
          <p:spPr>
            <a:xfrm rot="5400000">
              <a:off x="5954486" y="3243948"/>
              <a:ext cx="1169125" cy="899160"/>
            </a:xfrm>
            <a:prstGeom prst="triangle">
              <a:avLst/>
            </a:pr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673AE-E8E6-4999-82B3-AAC1749B654C}"/>
              </a:ext>
            </a:extLst>
          </p:cNvPr>
          <p:cNvGrpSpPr/>
          <p:nvPr/>
        </p:nvGrpSpPr>
        <p:grpSpPr>
          <a:xfrm>
            <a:off x="1401440" y="1327978"/>
            <a:ext cx="4440518" cy="1780986"/>
            <a:chOff x="1577788" y="806824"/>
            <a:chExt cx="4440518" cy="178098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35533-C4F3-40CA-847B-0F2FA04C3AA1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BB026-502E-4DCB-81B8-074311C458A3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3F88B3-B2F4-41C3-A0C2-80C9DE251BDF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23CC00-6036-4004-A78B-C732767752C3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F829D-E76B-457C-9D9C-090A5A75AFDE}"/>
              </a:ext>
            </a:extLst>
          </p:cNvPr>
          <p:cNvGrpSpPr/>
          <p:nvPr/>
        </p:nvGrpSpPr>
        <p:grpSpPr>
          <a:xfrm flipH="1">
            <a:off x="1456459" y="4280902"/>
            <a:ext cx="4440518" cy="1780986"/>
            <a:chOff x="1577788" y="806824"/>
            <a:chExt cx="4440518" cy="178098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B46C27-8AF3-42B1-A8F9-14DB7F20CBBF}"/>
                </a:ext>
              </a:extLst>
            </p:cNvPr>
            <p:cNvSpPr/>
            <p:nvPr/>
          </p:nvSpPr>
          <p:spPr>
            <a:xfrm>
              <a:off x="1577788" y="836706"/>
              <a:ext cx="4422588" cy="1721223"/>
            </a:xfrm>
            <a:custGeom>
              <a:avLst/>
              <a:gdLst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141506 w 4972424"/>
                <a:gd name="connsiteY3" fmla="*/ 1733176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30287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4224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524000 w 4972424"/>
                <a:gd name="connsiteY3" fmla="*/ 1709270 h 1745129"/>
                <a:gd name="connsiteX4" fmla="*/ 0 w 4972424"/>
                <a:gd name="connsiteY4" fmla="*/ 0 h 1745129"/>
                <a:gd name="connsiteX0" fmla="*/ 0 w 4972424"/>
                <a:gd name="connsiteY0" fmla="*/ 0 h 1745129"/>
                <a:gd name="connsiteX1" fmla="*/ 3269130 w 4972424"/>
                <a:gd name="connsiteY1" fmla="*/ 23906 h 1745129"/>
                <a:gd name="connsiteX2" fmla="*/ 4972424 w 4972424"/>
                <a:gd name="connsiteY2" fmla="*/ 1745129 h 1745129"/>
                <a:gd name="connsiteX3" fmla="*/ 1231153 w 4972424"/>
                <a:gd name="connsiteY3" fmla="*/ 1715246 h 1745129"/>
                <a:gd name="connsiteX4" fmla="*/ 0 w 4972424"/>
                <a:gd name="connsiteY4" fmla="*/ 0 h 1745129"/>
                <a:gd name="connsiteX0" fmla="*/ 0 w 4476377"/>
                <a:gd name="connsiteY0" fmla="*/ 0 h 1721223"/>
                <a:gd name="connsiteX1" fmla="*/ 3269130 w 4476377"/>
                <a:gd name="connsiteY1" fmla="*/ 23906 h 1721223"/>
                <a:gd name="connsiteX2" fmla="*/ 4476377 w 4476377"/>
                <a:gd name="connsiteY2" fmla="*/ 1721223 h 1721223"/>
                <a:gd name="connsiteX3" fmla="*/ 1231153 w 4476377"/>
                <a:gd name="connsiteY3" fmla="*/ 1715246 h 1721223"/>
                <a:gd name="connsiteX4" fmla="*/ 0 w 4476377"/>
                <a:gd name="connsiteY4" fmla="*/ 0 h 17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377" h="1721223">
                  <a:moveTo>
                    <a:pt x="0" y="0"/>
                  </a:moveTo>
                  <a:lnTo>
                    <a:pt x="3269130" y="23906"/>
                  </a:lnTo>
                  <a:lnTo>
                    <a:pt x="4476377" y="1721223"/>
                  </a:lnTo>
                  <a:lnTo>
                    <a:pt x="1231153" y="1715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D641F5-2056-4D32-8C57-351655E33D14}"/>
                </a:ext>
              </a:extLst>
            </p:cNvPr>
            <p:cNvSpPr/>
            <p:nvPr/>
          </p:nvSpPr>
          <p:spPr>
            <a:xfrm>
              <a:off x="4757271" y="806824"/>
              <a:ext cx="1255058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058" h="1751105">
                  <a:moveTo>
                    <a:pt x="29882" y="59764"/>
                  </a:moveTo>
                  <a:lnTo>
                    <a:pt x="980141" y="1733176"/>
                  </a:lnTo>
                  <a:lnTo>
                    <a:pt x="1010023" y="1751105"/>
                  </a:lnTo>
                  <a:lnTo>
                    <a:pt x="1255058" y="1751105"/>
                  </a:lnTo>
                  <a:lnTo>
                    <a:pt x="0" y="0"/>
                  </a:lnTo>
                  <a:lnTo>
                    <a:pt x="29882" y="59764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ABEA1C-9F54-4820-9A1C-73ACBE0AE8B2}"/>
                </a:ext>
              </a:extLst>
            </p:cNvPr>
            <p:cNvSpPr/>
            <p:nvPr/>
          </p:nvSpPr>
          <p:spPr>
            <a:xfrm>
              <a:off x="2713318" y="2510117"/>
              <a:ext cx="3304988" cy="77693"/>
            </a:xfrm>
            <a:custGeom>
              <a:avLst/>
              <a:gdLst>
                <a:gd name="connsiteX0" fmla="*/ 53789 w 3269130"/>
                <a:gd name="connsiteY0" fmla="*/ 65741 h 101600"/>
                <a:gd name="connsiteX1" fmla="*/ 3149600 w 3269130"/>
                <a:gd name="connsiteY1" fmla="*/ 0 h 101600"/>
                <a:gd name="connsiteX2" fmla="*/ 3269130 w 3269130"/>
                <a:gd name="connsiteY2" fmla="*/ 101600 h 101600"/>
                <a:gd name="connsiteX3" fmla="*/ 0 w 3269130"/>
                <a:gd name="connsiteY3" fmla="*/ 59765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130" h="101600">
                  <a:moveTo>
                    <a:pt x="53789" y="65741"/>
                  </a:moveTo>
                  <a:lnTo>
                    <a:pt x="3149600" y="0"/>
                  </a:lnTo>
                  <a:lnTo>
                    <a:pt x="3269130" y="101600"/>
                  </a:lnTo>
                  <a:lnTo>
                    <a:pt x="0" y="59765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FDE833-3C05-4FDF-BF7A-833839EAD124}"/>
                </a:ext>
              </a:extLst>
            </p:cNvPr>
            <p:cNvSpPr/>
            <p:nvPr/>
          </p:nvSpPr>
          <p:spPr>
            <a:xfrm>
              <a:off x="4087906" y="836705"/>
              <a:ext cx="1924423" cy="1751105"/>
            </a:xfrm>
            <a:custGeom>
              <a:avLst/>
              <a:gdLst>
                <a:gd name="connsiteX0" fmla="*/ 29882 w 1255058"/>
                <a:gd name="connsiteY0" fmla="*/ 59764 h 1751105"/>
                <a:gd name="connsiteX1" fmla="*/ 980141 w 1255058"/>
                <a:gd name="connsiteY1" fmla="*/ 1733176 h 1751105"/>
                <a:gd name="connsiteX2" fmla="*/ 1010023 w 1255058"/>
                <a:gd name="connsiteY2" fmla="*/ 1751105 h 1751105"/>
                <a:gd name="connsiteX3" fmla="*/ 1255058 w 1255058"/>
                <a:gd name="connsiteY3" fmla="*/ 1751105 h 1751105"/>
                <a:gd name="connsiteX4" fmla="*/ 0 w 1255058"/>
                <a:gd name="connsiteY4" fmla="*/ 0 h 1751105"/>
                <a:gd name="connsiteX5" fmla="*/ 29882 w 1255058"/>
                <a:gd name="connsiteY5" fmla="*/ 59764 h 1751105"/>
                <a:gd name="connsiteX0" fmla="*/ 0 w 1225176"/>
                <a:gd name="connsiteY0" fmla="*/ 59764 h 1751105"/>
                <a:gd name="connsiteX1" fmla="*/ 950259 w 1225176"/>
                <a:gd name="connsiteY1" fmla="*/ 1733176 h 1751105"/>
                <a:gd name="connsiteX2" fmla="*/ 980141 w 1225176"/>
                <a:gd name="connsiteY2" fmla="*/ 1751105 h 1751105"/>
                <a:gd name="connsiteX3" fmla="*/ 1225176 w 1225176"/>
                <a:gd name="connsiteY3" fmla="*/ 1751105 h 1751105"/>
                <a:gd name="connsiteX4" fmla="*/ 353241 w 1225176"/>
                <a:gd name="connsiteY4" fmla="*/ 0 h 1751105"/>
                <a:gd name="connsiteX5" fmla="*/ 0 w 1225176"/>
                <a:gd name="connsiteY5" fmla="*/ 59764 h 1751105"/>
                <a:gd name="connsiteX0" fmla="*/ 0 w 1423343"/>
                <a:gd name="connsiteY0" fmla="*/ 23905 h 1751105"/>
                <a:gd name="connsiteX1" fmla="*/ 1148426 w 1423343"/>
                <a:gd name="connsiteY1" fmla="*/ 1733176 h 1751105"/>
                <a:gd name="connsiteX2" fmla="*/ 1178308 w 1423343"/>
                <a:gd name="connsiteY2" fmla="*/ 1751105 h 1751105"/>
                <a:gd name="connsiteX3" fmla="*/ 1423343 w 1423343"/>
                <a:gd name="connsiteY3" fmla="*/ 1751105 h 1751105"/>
                <a:gd name="connsiteX4" fmla="*/ 551408 w 1423343"/>
                <a:gd name="connsiteY4" fmla="*/ 0 h 1751105"/>
                <a:gd name="connsiteX5" fmla="*/ 0 w 1423343"/>
                <a:gd name="connsiteY5" fmla="*/ 23905 h 175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343" h="1751105">
                  <a:moveTo>
                    <a:pt x="0" y="23905"/>
                  </a:moveTo>
                  <a:lnTo>
                    <a:pt x="1148426" y="1733176"/>
                  </a:lnTo>
                  <a:lnTo>
                    <a:pt x="1178308" y="1751105"/>
                  </a:lnTo>
                  <a:lnTo>
                    <a:pt x="1423343" y="1751105"/>
                  </a:lnTo>
                  <a:lnTo>
                    <a:pt x="551408" y="0"/>
                  </a:lnTo>
                  <a:lnTo>
                    <a:pt x="0" y="2390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D2ECAA-1895-4915-9104-856F9B9501D6}"/>
              </a:ext>
            </a:extLst>
          </p:cNvPr>
          <p:cNvSpPr txBox="1"/>
          <p:nvPr/>
        </p:nvSpPr>
        <p:spPr>
          <a:xfrm>
            <a:off x="1167685" y="3169410"/>
            <a:ext cx="5317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THAILAND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DCD9F-4299-46CB-B4F2-42AF7BDE4378}"/>
              </a:ext>
            </a:extLst>
          </p:cNvPr>
          <p:cNvSpPr txBox="1"/>
          <p:nvPr/>
        </p:nvSpPr>
        <p:spPr>
          <a:xfrm>
            <a:off x="7042802" y="3031271"/>
            <a:ext cx="48826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Cyber</a:t>
            </a:r>
          </a:p>
          <a:p>
            <a:r>
              <a:rPr lang="en-US" sz="800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1740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01 L 0.3230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3 L 0.32305 -0.00277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3212458"/>
                <a:ext cx="1169125" cy="899160"/>
              </a:xfrm>
              <a:prstGeom prst="triangle">
                <a:avLst/>
              </a:prstGeom>
              <a:solidFill>
                <a:srgbClr val="9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7EF60F-66F5-4C7A-A592-DA69F694A74A}"/>
              </a:ext>
            </a:extLst>
          </p:cNvPr>
          <p:cNvSpPr txBox="1"/>
          <p:nvPr/>
        </p:nvSpPr>
        <p:spPr>
          <a:xfrm>
            <a:off x="6403573" y="2816395"/>
            <a:ext cx="3773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Cloud</a:t>
            </a:r>
            <a:endParaRPr lang="en-US" spc="-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27C7F-E445-4D18-8FA7-CCEC0FE9DAA3}"/>
              </a:ext>
            </a:extLst>
          </p:cNvPr>
          <p:cNvSpPr txBox="1"/>
          <p:nvPr/>
        </p:nvSpPr>
        <p:spPr>
          <a:xfrm>
            <a:off x="6403573" y="3811010"/>
            <a:ext cx="443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870" dirty="0">
                <a:solidFill>
                  <a:schemeClr val="bg1"/>
                </a:solidFill>
                <a:latin typeface="Futura Lt BT" panose="020B0402020204020303" pitchFamily="34" charset="0"/>
              </a:rPr>
              <a:t>SECURITY</a:t>
            </a:r>
            <a:endParaRPr lang="en-US" spc="87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F53F8-ED7D-48D5-9143-915567D98A8F}"/>
              </a:ext>
            </a:extLst>
          </p:cNvPr>
          <p:cNvSpPr txBox="1"/>
          <p:nvPr/>
        </p:nvSpPr>
        <p:spPr>
          <a:xfrm>
            <a:off x="6403573" y="4365008"/>
            <a:ext cx="443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400" dirty="0">
                <a:solidFill>
                  <a:schemeClr val="bg1">
                    <a:lumMod val="75000"/>
                  </a:schemeClr>
                </a:solidFill>
                <a:latin typeface="Futura Lt BT" panose="020B0402020204020303" pitchFamily="34" charset="0"/>
              </a:rPr>
              <a:t>Intensive</a:t>
            </a:r>
            <a:endParaRPr lang="en-US" sz="1400" spc="1400" dirty="0">
              <a:solidFill>
                <a:schemeClr val="bg1"/>
              </a:solidFill>
              <a:latin typeface="Futura Lt BT" panose="020B0402020204020303" pitchFamily="34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B0E5FB0-1A6F-8AE9-1F0E-FA54E4769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01" y="2195896"/>
            <a:ext cx="3190696" cy="960648"/>
          </a:xfrm>
          <a:prstGeom prst="rect">
            <a:avLst/>
          </a:prstGeom>
        </p:spPr>
      </p:pic>
      <p:pic>
        <p:nvPicPr>
          <p:cNvPr id="11" name="Picture 10" descr="A silver and black logo&#10;&#10;Description automatically generated">
            <a:extLst>
              <a:ext uri="{FF2B5EF4-FFF2-40B4-BE49-F238E27FC236}">
                <a16:creationId xmlns:a16="http://schemas.microsoft.com/office/drawing/2014/main" id="{169BA0CE-98E7-2332-0B96-0D2E9B86F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62" y="1876613"/>
            <a:ext cx="3701457" cy="3701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No photo description available.">
            <a:extLst>
              <a:ext uri="{FF2B5EF4-FFF2-40B4-BE49-F238E27FC236}">
                <a16:creationId xmlns:a16="http://schemas.microsoft.com/office/drawing/2014/main" id="{55BFDE61-8C8C-D8AE-D42C-61BB0270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9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557090-3689-E5D2-C975-C5DC6346A13C}"/>
              </a:ext>
            </a:extLst>
          </p:cNvPr>
          <p:cNvSpPr txBox="1"/>
          <p:nvPr/>
        </p:nvSpPr>
        <p:spPr>
          <a:xfrm>
            <a:off x="2445238" y="-1525659"/>
            <a:ext cx="507779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00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42039-B908-0BD5-05B6-1350FF4EBAF3}"/>
              </a:ext>
            </a:extLst>
          </p:cNvPr>
          <p:cNvSpPr txBox="1"/>
          <p:nvPr/>
        </p:nvSpPr>
        <p:spPr>
          <a:xfrm>
            <a:off x="4641595" y="2887279"/>
            <a:ext cx="5354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Path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49E64-9F1B-8F66-25D7-E1C5406E1A69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Cert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ification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81EEE-405E-E5C1-8549-E0AB4535594E}"/>
              </a:ext>
            </a:extLst>
          </p:cNvPr>
          <p:cNvSpPr txBox="1"/>
          <p:nvPr/>
        </p:nvSpPr>
        <p:spPr>
          <a:xfrm>
            <a:off x="6143820" y="4821027"/>
            <a:ext cx="2615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MS Cert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MS Applied Skills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CSP-Agnostic</a:t>
            </a:r>
            <a:endParaRPr lang="en-US" sz="11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DC98F-5A16-3FF6-5222-DD0CD93A0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1" b="94355" l="6009" r="94421">
                        <a14:foregroundMark x1="23176" y1="25806" x2="51502" y2="25806"/>
                        <a14:foregroundMark x1="51502" y1="25806" x2="79828" y2="27016"/>
                        <a14:foregroundMark x1="79828" y1="27016" x2="81974" y2="27823"/>
                        <a14:foregroundMark x1="77253" y1="22984" x2="77253" y2="22984"/>
                        <a14:foregroundMark x1="76824" y1="20161" x2="76824" y2="20161"/>
                        <a14:foregroundMark x1="76824" y1="20161" x2="36481" y2="15323"/>
                        <a14:foregroundMark x1="48498" y1="8065" x2="21030" y2="18145"/>
                        <a14:foregroundMark x1="21030" y1="18145" x2="23605" y2="42339"/>
                        <a14:foregroundMark x1="23605" y1="42339" x2="46352" y2="82258"/>
                        <a14:foregroundMark x1="46352" y1="82258" x2="58798" y2="58065"/>
                        <a14:foregroundMark x1="58798" y1="58065" x2="33047" y2="49597"/>
                        <a14:foregroundMark x1="33047" y1="49597" x2="57511" y2="34274"/>
                        <a14:foregroundMark x1="57511" y1="34274" x2="75536" y2="33871"/>
                        <a14:foregroundMark x1="91416" y1="49597" x2="66953" y2="54032"/>
                        <a14:foregroundMark x1="66953" y1="54032" x2="86695" y2="51613"/>
                        <a14:foregroundMark x1="90558" y1="46371" x2="61373" y2="47984"/>
                        <a14:foregroundMark x1="88841" y1="60887" x2="92275" y2="47984"/>
                        <a14:foregroundMark x1="94421" y1="46371" x2="22747" y2="46371"/>
                        <a14:foregroundMark x1="22747" y1="46371" x2="28755" y2="70161"/>
                        <a14:foregroundMark x1="28755" y1="70161" x2="42489" y2="85887"/>
                        <a14:foregroundMark x1="42489" y1="85887" x2="68670" y2="56452"/>
                        <a14:foregroundMark x1="68670" y1="56452" x2="77253" y2="52016"/>
                        <a14:foregroundMark x1="81545" y1="62903" x2="9871" y2="58468"/>
                        <a14:foregroundMark x1="13305" y1="47984" x2="68240" y2="42742"/>
                        <a14:foregroundMark x1="68240" y1="42742" x2="72532" y2="42742"/>
                        <a14:foregroundMark x1="59227" y1="53629" x2="36910" y2="50000"/>
                        <a14:foregroundMark x1="10300" y1="45565" x2="29185" y2="57258"/>
                        <a14:foregroundMark x1="29185" y1="57258" x2="61803" y2="56452"/>
                        <a14:foregroundMark x1="61803" y1="56452" x2="84549" y2="57661"/>
                        <a14:foregroundMark x1="84549" y1="57661" x2="85837" y2="56452"/>
                        <a14:foregroundMark x1="63090" y1="31452" x2="89270" y2="45161"/>
                        <a14:foregroundMark x1="12017" y1="59677" x2="13734" y2="55645"/>
                        <a14:foregroundMark x1="6009" y1="44355" x2="13305" y2="56048"/>
                        <a14:foregroundMark x1="56652" y1="31855" x2="25751" y2="28629"/>
                        <a14:foregroundMark x1="69099" y1="27419" x2="35622" y2="28226"/>
                        <a14:foregroundMark x1="39485" y1="15323" x2="73820" y2="16532"/>
                        <a14:foregroundMark x1="61373" y1="23790" x2="35193" y2="22984"/>
                        <a14:foregroundMark x1="35193" y1="22984" x2="57511" y2="21774"/>
                        <a14:foregroundMark x1="57511" y1="21774" x2="60515" y2="21774"/>
                        <a14:foregroundMark x1="69099" y1="22177" x2="35622" y2="22177"/>
                        <a14:foregroundMark x1="35622" y1="22177" x2="42918" y2="20161"/>
                        <a14:foregroundMark x1="68240" y1="40726" x2="34335" y2="39113"/>
                        <a14:foregroundMark x1="34335" y1="39113" x2="50644" y2="44355"/>
                        <a14:foregroundMark x1="60515" y1="84677" x2="44635" y2="89113"/>
                        <a14:foregroundMark x1="51073" y1="94758" x2="51073" y2="94758"/>
                        <a14:foregroundMark x1="46781" y1="8065" x2="46781" y2="8065"/>
                        <a14:foregroundMark x1="46352" y1="7661" x2="46352" y2="76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2792" y="3929552"/>
            <a:ext cx="585985" cy="623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Z-500 - Microsoft Azure Security Technologies - InnoventSys">
            <a:extLst>
              <a:ext uri="{FF2B5EF4-FFF2-40B4-BE49-F238E27FC236}">
                <a16:creationId xmlns:a16="http://schemas.microsoft.com/office/drawing/2014/main" id="{15C37FA5-459F-5883-74EE-88E47455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32" b="95709" l="24154" r="75462">
                        <a14:foregroundMark x1="61692" y1="21456" x2="42615" y2="29129"/>
                        <a14:foregroundMark x1="42615" y1="29129" x2="46615" y2="67620"/>
                        <a14:foregroundMark x1="46615" y1="67620" x2="62462" y2="48895"/>
                        <a14:foregroundMark x1="62462" y1="48895" x2="44462" y2="52796"/>
                        <a14:foregroundMark x1="44462" y1="52796" x2="55923" y2="82965"/>
                        <a14:foregroundMark x1="55923" y1="82965" x2="68154" y2="56957"/>
                        <a14:foregroundMark x1="68154" y1="56957" x2="26462" y2="46164"/>
                        <a14:foregroundMark x1="38769" y1="21456" x2="40692" y2="10013"/>
                        <a14:foregroundMark x1="58923" y1="36801" x2="68846" y2="46164"/>
                        <a14:foregroundMark x1="58923" y1="20676" x2="52615" y2="17425"/>
                        <a14:foregroundMark x1="54231" y1="5332" x2="54231" y2="5332"/>
                        <a14:foregroundMark x1="57385" y1="19376" x2="41154" y2="18075"/>
                        <a14:foregroundMark x1="55385" y1="72952" x2="51000" y2="90377"/>
                        <a14:foregroundMark x1="51462" y1="93108" x2="38385" y2="70351"/>
                        <a14:foregroundMark x1="62923" y1="76983" x2="49846" y2="86996"/>
                        <a14:foregroundMark x1="64538" y1="76333" x2="64538" y2="76333"/>
                        <a14:foregroundMark x1="67692" y1="71651" x2="47308" y2="88817"/>
                        <a14:foregroundMark x1="47308" y1="88817" x2="61692" y2="71651"/>
                        <a14:foregroundMark x1="60154" y1="73602" x2="35154" y2="73602"/>
                        <a14:foregroundMark x1="30846" y1="47464" x2="39154" y2="42133"/>
                        <a14:foregroundMark x1="31615" y1="54876" x2="42692" y2="59558"/>
                        <a14:foregroundMark x1="59385" y1="71001" x2="39538" y2="70351"/>
                        <a14:foregroundMark x1="62538" y1="72952" x2="53769" y2="67620"/>
                        <a14:foregroundMark x1="33231" y1="72302" x2="44692" y2="89077"/>
                        <a14:foregroundMark x1="52231" y1="95709" x2="52231" y2="95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8061"/>
          <a:stretch/>
        </p:blipFill>
        <p:spPr bwMode="auto">
          <a:xfrm>
            <a:off x="7838776" y="3935826"/>
            <a:ext cx="670021" cy="6174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paring for the SC-200: Microsoft Security Operations Analyst exam ...">
            <a:extLst>
              <a:ext uri="{FF2B5EF4-FFF2-40B4-BE49-F238E27FC236}">
                <a16:creationId xmlns:a16="http://schemas.microsoft.com/office/drawing/2014/main" id="{C9901B6E-EB51-A9D7-39D6-D173C0EC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3" b="95570" l="2954" r="95992">
                        <a14:foregroundMark x1="48312" y1="6751" x2="59705" y2="7384"/>
                        <a14:foregroundMark x1="59705" y1="7384" x2="60338" y2="7595"/>
                        <a14:foregroundMark x1="53165" y1="4008" x2="45359" y2="5485"/>
                        <a14:foregroundMark x1="64557" y1="18987" x2="32068" y2="18776"/>
                        <a14:foregroundMark x1="15612" y1="51055" x2="39030" y2="42616"/>
                        <a14:foregroundMark x1="39030" y1="42616" x2="78481" y2="46203"/>
                        <a14:foregroundMark x1="78481" y1="46203" x2="53797" y2="56540"/>
                        <a14:foregroundMark x1="53797" y1="56540" x2="36920" y2="49367"/>
                        <a14:foregroundMark x1="36920" y1="49367" x2="51688" y2="52110"/>
                        <a14:foregroundMark x1="51688" y1="52110" x2="53797" y2="83544"/>
                        <a14:foregroundMark x1="53797" y1="83544" x2="29747" y2="73418"/>
                        <a14:foregroundMark x1="29747" y1="73418" x2="44304" y2="83333"/>
                        <a14:foregroundMark x1="44304" y1="83333" x2="62658" y2="78481"/>
                        <a14:foregroundMark x1="62658" y1="78481" x2="71308" y2="72363"/>
                        <a14:foregroundMark x1="90506" y1="45781" x2="55274" y2="56751"/>
                        <a14:foregroundMark x1="55274" y1="56751" x2="10759" y2="51688"/>
                        <a14:foregroundMark x1="10759" y1="51688" x2="8650" y2="39873"/>
                        <a14:foregroundMark x1="8650" y1="39873" x2="81435" y2="46203"/>
                        <a14:foregroundMark x1="88397" y1="41983" x2="41350" y2="38397"/>
                        <a14:foregroundMark x1="91561" y1="41139" x2="89241" y2="63924"/>
                        <a14:foregroundMark x1="94937" y1="49578" x2="94937" y2="49578"/>
                        <a14:foregroundMark x1="95992" y1="45359" x2="95992" y2="45359"/>
                        <a14:foregroundMark x1="77426" y1="70042" x2="49367" y2="89030"/>
                        <a14:foregroundMark x1="49367" y1="89030" x2="39451" y2="84599"/>
                        <a14:foregroundMark x1="39451" y1="84599" x2="29325" y2="75527"/>
                        <a14:foregroundMark x1="29325" y1="75527" x2="41139" y2="67932"/>
                        <a14:foregroundMark x1="41139" y1="67932" x2="71941" y2="67932"/>
                        <a14:foregroundMark x1="77215" y1="70042" x2="64979" y2="85232"/>
                        <a14:foregroundMark x1="64979" y1="85232" x2="57173" y2="90295"/>
                        <a14:foregroundMark x1="69409" y1="70253" x2="27215" y2="70886"/>
                        <a14:foregroundMark x1="36920" y1="85021" x2="48945" y2="93460"/>
                        <a14:foregroundMark x1="48945" y1="93460" x2="60970" y2="89451"/>
                        <a14:foregroundMark x1="51899" y1="95570" x2="51899" y2="95570"/>
                        <a14:foregroundMark x1="2954" y1="41772" x2="2954" y2="41772"/>
                        <a14:foregroundMark x1="14768" y1="59283" x2="14768" y2="59283"/>
                        <a14:foregroundMark x1="16034" y1="55485" x2="16034" y2="55485"/>
                        <a14:foregroundMark x1="16034" y1="55485" x2="16034" y2="55485"/>
                        <a14:foregroundMark x1="16034" y1="55485" x2="16034" y2="55485"/>
                        <a14:foregroundMark x1="69620" y1="51899" x2="33333" y2="49367"/>
                        <a14:foregroundMark x1="84177" y1="57595" x2="31435" y2="59283"/>
                        <a14:foregroundMark x1="20253" y1="44093" x2="20675" y2="58650"/>
                        <a14:foregroundMark x1="48101" y1="2743" x2="48101" y2="2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360" y="4594427"/>
            <a:ext cx="617435" cy="6174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-300 Training Microsoft Identity and Access Administrator">
            <a:extLst>
              <a:ext uri="{FF2B5EF4-FFF2-40B4-BE49-F238E27FC236}">
                <a16:creationId xmlns:a16="http://schemas.microsoft.com/office/drawing/2014/main" id="{FF6A42AC-63A6-A866-E5B8-A4770233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559" y="4594427"/>
            <a:ext cx="641807" cy="64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-400: Microsoft Information Protection Administrator">
            <a:extLst>
              <a:ext uri="{FF2B5EF4-FFF2-40B4-BE49-F238E27FC236}">
                <a16:creationId xmlns:a16="http://schemas.microsoft.com/office/drawing/2014/main" id="{10FA8348-7B98-38A0-A3F2-384C7D1CB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412" y="4594427"/>
            <a:ext cx="641807" cy="64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out Me - Chris’s Tech ADHD">
            <a:extLst>
              <a:ext uri="{FF2B5EF4-FFF2-40B4-BE49-F238E27FC236}">
                <a16:creationId xmlns:a16="http://schemas.microsoft.com/office/drawing/2014/main" id="{BCC6A59D-1DF6-CE05-5702-34D9D25B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08" y="4594427"/>
            <a:ext cx="641807" cy="6418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Learn para Ignite | Microsoft Learn">
            <a:extLst>
              <a:ext uri="{FF2B5EF4-FFF2-40B4-BE49-F238E27FC236}">
                <a16:creationId xmlns:a16="http://schemas.microsoft.com/office/drawing/2014/main" id="{929EED3E-A2B9-CCB0-0384-073F82A1E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r="21920"/>
          <a:stretch/>
        </p:blipFill>
        <p:spPr bwMode="auto">
          <a:xfrm>
            <a:off x="8364509" y="5211862"/>
            <a:ext cx="415052" cy="4194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6">
            <a:extLst>
              <a:ext uri="{FF2B5EF4-FFF2-40B4-BE49-F238E27FC236}">
                <a16:creationId xmlns:a16="http://schemas.microsoft.com/office/drawing/2014/main" id="{BCE04FAA-CB45-7311-C098-28FA760581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9FB4C0-BC54-701C-B07B-D04DAA3B487E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98" b="89877" l="5714" r="99048">
                        <a14:foregroundMark x1="8333" y1="45679" x2="8333" y2="45679"/>
                        <a14:foregroundMark x1="19286" y1="48395" x2="8095" y2="46420"/>
                        <a14:foregroundMark x1="8095" y1="46420" x2="6190" y2="42222"/>
                        <a14:foregroundMark x1="20833" y1="11358" x2="13571" y2="8148"/>
                        <a14:foregroundMark x1="13571" y1="8148" x2="12976" y2="9136"/>
                        <a14:foregroundMark x1="41667" y1="13086" x2="34405" y2="11605"/>
                        <a14:foregroundMark x1="34405" y1="11605" x2="34167" y2="12099"/>
                        <a14:foregroundMark x1="30238" y1="40494" x2="37976" y2="48889"/>
                        <a14:foregroundMark x1="37976" y1="48889" x2="38571" y2="48889"/>
                        <a14:foregroundMark x1="64643" y1="11605" x2="58095" y2="11358"/>
                        <a14:foregroundMark x1="58095" y1="11358" x2="53929" y2="16296"/>
                        <a14:foregroundMark x1="88333" y1="8148" x2="83810" y2="19506"/>
                        <a14:foregroundMark x1="76667" y1="10370" x2="76548" y2="16049"/>
                        <a14:foregroundMark x1="74524" y1="43704" x2="80952" y2="28395"/>
                        <a14:foregroundMark x1="80952" y1="28395" x2="86310" y2="44691"/>
                        <a14:foregroundMark x1="86310" y1="44691" x2="86786" y2="50370"/>
                        <a14:foregroundMark x1="93333" y1="5185" x2="93333" y2="5185"/>
                        <a14:foregroundMark x1="95714" y1="4444" x2="95714" y2="4444"/>
                        <a14:foregroundMark x1="95476" y1="6173" x2="95476" y2="6173"/>
                        <a14:foregroundMark x1="99048" y1="5432" x2="99048" y2="5432"/>
                        <a14:foregroundMark x1="98333" y1="7407" x2="98333" y2="7407"/>
                        <a14:foregroundMark x1="97143" y1="4691" x2="97143" y2="4691"/>
                        <a14:foregroundMark x1="97143" y1="8395" x2="97143" y2="8395"/>
                        <a14:foregroundMark x1="95357" y1="8889" x2="95357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1019" y="5728136"/>
            <a:ext cx="678232" cy="327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F9A42-3E25-1766-B9EF-7B4E54F938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483" b="91837" l="6667" r="92000">
                        <a14:foregroundMark x1="8000" y1="28571" x2="8000" y2="28571"/>
                        <a14:foregroundMark x1="9333" y1="20408" x2="6667" y2="52381"/>
                        <a14:foregroundMark x1="15333" y1="11565" x2="15333" y2="11565"/>
                        <a14:foregroundMark x1="20000" y1="7483" x2="20000" y2="7483"/>
                        <a14:foregroundMark x1="42667" y1="8844" x2="42667" y2="8844"/>
                        <a14:foregroundMark x1="66667" y1="8844" x2="66667" y2="8844"/>
                        <a14:foregroundMark x1="81333" y1="8844" x2="81333" y2="8844"/>
                        <a14:foregroundMark x1="90667" y1="23129" x2="90667" y2="23129"/>
                        <a14:foregroundMark x1="90667" y1="38095" x2="90667" y2="38095"/>
                        <a14:foregroundMark x1="87333" y1="87755" x2="87333" y2="87755"/>
                        <a14:foregroundMark x1="92000" y1="74150" x2="92000" y2="74150"/>
                        <a14:foregroundMark x1="92000" y1="74150" x2="92000" y2="74150"/>
                        <a14:foregroundMark x1="92000" y1="74150" x2="92000" y2="74150"/>
                        <a14:foregroundMark x1="92000" y1="66667" x2="90667" y2="76871"/>
                        <a14:foregroundMark x1="85333" y1="87075" x2="70667" y2="91837"/>
                        <a14:foregroundMark x1="90667" y1="46939" x2="90000" y2="29932"/>
                        <a14:foregroundMark x1="90667" y1="21088" x2="90667" y2="21088"/>
                        <a14:foregroundMark x1="72000" y1="10204" x2="72000" y2="10204"/>
                        <a14:foregroundMark x1="48000" y1="10204" x2="48000" y2="10204"/>
                        <a14:foregroundMark x1="26000" y1="10204" x2="26000" y2="10204"/>
                        <a14:foregroundMark x1="11333" y1="81633" x2="11333" y2="81633"/>
                        <a14:foregroundMark x1="10667" y1="71429" x2="10667" y2="71429"/>
                        <a14:foregroundMark x1="18667" y1="89116" x2="18667" y2="89116"/>
                        <a14:foregroundMark x1="35333" y1="91156" x2="35333" y2="91156"/>
                        <a14:foregroundMark x1="46667" y1="91156" x2="46667" y2="91156"/>
                        <a14:foregroundMark x1="66000" y1="91837" x2="66000" y2="91837"/>
                        <a14:foregroundMark x1="73333" y1="45578" x2="73333" y2="45578"/>
                        <a14:foregroundMark x1="59333" y1="43537" x2="59333" y2="43537"/>
                        <a14:foregroundMark x1="34667" y1="42177" x2="34667" y2="42177"/>
                        <a14:foregroundMark x1="73333" y1="55782" x2="73333" y2="55782"/>
                        <a14:foregroundMark x1="40667" y1="51020" x2="40667" y2="51020"/>
                        <a14:backgroundMark x1="47333" y1="29932" x2="47333" y2="29932"/>
                        <a14:backgroundMark x1="46667" y1="49660" x2="46667" y2="49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4094" y="5606103"/>
            <a:ext cx="469453" cy="460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-900 Study Guide: Microsoft Security, Compliance, and Identity ...">
            <a:extLst>
              <a:ext uri="{FF2B5EF4-FFF2-40B4-BE49-F238E27FC236}">
                <a16:creationId xmlns:a16="http://schemas.microsoft.com/office/drawing/2014/main" id="{256BDC3C-9969-2B87-F888-07D7F0A0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852" b="94726" l="5907" r="95570">
                        <a14:foregroundMark x1="13924" y1="46414" x2="78270" y2="53165"/>
                        <a14:foregroundMark x1="78270" y1="53165" x2="62025" y2="42194"/>
                        <a14:foregroundMark x1="62025" y1="42194" x2="25527" y2="44726"/>
                        <a14:foregroundMark x1="25527" y1="44726" x2="29958" y2="24262"/>
                        <a14:foregroundMark x1="36920" y1="18565" x2="57173" y2="24473"/>
                        <a14:foregroundMark x1="57173" y1="24473" x2="60759" y2="48101"/>
                        <a14:foregroundMark x1="60759" y1="48101" x2="21730" y2="54852"/>
                        <a14:foregroundMark x1="21730" y1="54852" x2="34388" y2="25527"/>
                        <a14:foregroundMark x1="34388" y1="25527" x2="43671" y2="15823"/>
                        <a14:foregroundMark x1="43671" y1="15823" x2="63291" y2="10127"/>
                        <a14:foregroundMark x1="63291" y1="10127" x2="75105" y2="10970"/>
                        <a14:foregroundMark x1="77426" y1="11392" x2="82911" y2="56962"/>
                        <a14:foregroundMark x1="82911" y1="56962" x2="92405" y2="45359"/>
                        <a14:foregroundMark x1="92405" y1="45359" x2="12447" y2="45570"/>
                        <a14:foregroundMark x1="12447" y1="45570" x2="23629" y2="62025"/>
                        <a14:foregroundMark x1="23629" y1="62025" x2="54430" y2="80380"/>
                        <a14:foregroundMark x1="54430" y1="80380" x2="50422" y2="90717"/>
                        <a14:foregroundMark x1="50422" y1="90717" x2="52110" y2="92405"/>
                        <a14:foregroundMark x1="43038" y1="94726" x2="43038" y2="94726"/>
                        <a14:foregroundMark x1="95570" y1="43460" x2="95570" y2="43460"/>
                        <a14:foregroundMark x1="93882" y1="43671" x2="93882" y2="43671"/>
                        <a14:foregroundMark x1="91139" y1="41350" x2="91139" y2="41350"/>
                        <a14:foregroundMark x1="91139" y1="41350" x2="91139" y2="41350"/>
                        <a14:foregroundMark x1="90717" y1="37342" x2="90717" y2="37342"/>
                        <a14:foregroundMark x1="90717" y1="37342" x2="90717" y2="37342"/>
                        <a14:foregroundMark x1="8650" y1="52954" x2="8650" y2="52954"/>
                        <a14:foregroundMark x1="12447" y1="57384" x2="12447" y2="57384"/>
                        <a14:foregroundMark x1="12447" y1="57384" x2="12447" y2="57384"/>
                        <a14:foregroundMark x1="14557" y1="62025" x2="6962" y2="44304"/>
                        <a14:foregroundMark x1="6962" y1="44304" x2="8017" y2="41772"/>
                        <a14:foregroundMark x1="6540" y1="40717" x2="67722" y2="36287"/>
                        <a14:foregroundMark x1="67722" y1="36287" x2="82700" y2="38397"/>
                        <a14:foregroundMark x1="82700" y1="38397" x2="91561" y2="51055"/>
                        <a14:foregroundMark x1="91561" y1="51055" x2="74262" y2="59494"/>
                        <a14:foregroundMark x1="74262" y1="59494" x2="23629" y2="59494"/>
                        <a14:foregroundMark x1="71308" y1="30380" x2="49156" y2="12869"/>
                        <a14:foregroundMark x1="49156" y1="12869" x2="34599" y2="13080"/>
                        <a14:foregroundMark x1="34599" y1="13080" x2="26160" y2="21097"/>
                        <a14:foregroundMark x1="26160" y1="21097" x2="37342" y2="33122"/>
                        <a14:foregroundMark x1="37342" y1="33122" x2="46414" y2="13291"/>
                        <a14:foregroundMark x1="46414" y1="13291" x2="56118" y2="6751"/>
                        <a14:foregroundMark x1="56118" y1="6751" x2="62658" y2="6751"/>
                        <a14:foregroundMark x1="71730" y1="18354" x2="75105" y2="27848"/>
                        <a14:foregroundMark x1="83122" y1="52532" x2="86076" y2="63502"/>
                        <a14:foregroundMark x1="86076" y1="63502" x2="88608" y2="63502"/>
                        <a14:foregroundMark x1="89451" y1="61392" x2="91983" y2="47468"/>
                        <a14:foregroundMark x1="95570" y1="43882" x2="95570" y2="43882"/>
                        <a14:foregroundMark x1="94937" y1="50422" x2="94937" y2="50422"/>
                        <a14:foregroundMark x1="75316" y1="57384" x2="17932" y2="56329"/>
                        <a14:foregroundMark x1="17932" y1="56329" x2="9072" y2="62869"/>
                        <a14:foregroundMark x1="9072" y1="62869" x2="9494" y2="57384"/>
                        <a14:foregroundMark x1="9916" y1="42827" x2="51055" y2="39030"/>
                        <a14:foregroundMark x1="51055" y1="39030" x2="85443" y2="44515"/>
                        <a14:foregroundMark x1="85021" y1="52743" x2="73418" y2="24895"/>
                        <a14:foregroundMark x1="73418" y1="24895" x2="43038" y2="14135"/>
                        <a14:foregroundMark x1="43038" y1="14135" x2="27637" y2="17722"/>
                        <a14:foregroundMark x1="27637" y1="17722" x2="33755" y2="28270"/>
                        <a14:foregroundMark x1="33755" y1="28270" x2="54852" y2="29325"/>
                        <a14:foregroundMark x1="54852" y1="29325" x2="66245" y2="25949"/>
                        <a14:foregroundMark x1="66245" y1="25949" x2="76371" y2="18565"/>
                        <a14:foregroundMark x1="74684" y1="31013" x2="31224" y2="30591"/>
                        <a14:foregroundMark x1="31224" y1="30591" x2="20042" y2="21730"/>
                        <a14:foregroundMark x1="20042" y1="21730" x2="50844" y2="5696"/>
                        <a14:foregroundMark x1="54219" y1="4641" x2="41772" y2="4852"/>
                        <a14:foregroundMark x1="41772" y1="4852" x2="20675" y2="14768"/>
                        <a14:foregroundMark x1="20675" y1="14768" x2="18776" y2="25949"/>
                        <a14:foregroundMark x1="18776" y1="25949" x2="19620" y2="33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46" y="4594426"/>
            <a:ext cx="617435" cy="6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11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36899-F6F5-B702-F0C1-FFDEDB3E0BF6}"/>
              </a:ext>
            </a:extLst>
          </p:cNvPr>
          <p:cNvSpPr txBox="1"/>
          <p:nvPr/>
        </p:nvSpPr>
        <p:spPr>
          <a:xfrm>
            <a:off x="4641595" y="2887279"/>
            <a:ext cx="5354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Path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AA696-C725-C53A-43B7-EDBD996F8338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Cert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ification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90EE51-BB7C-51AE-4604-52CA613F9D22}"/>
              </a:ext>
            </a:extLst>
          </p:cNvPr>
          <p:cNvGrpSpPr/>
          <p:nvPr/>
        </p:nvGrpSpPr>
        <p:grpSpPr>
          <a:xfrm>
            <a:off x="4207119" y="1784565"/>
            <a:ext cx="2205657" cy="370592"/>
            <a:chOff x="4207119" y="1784565"/>
            <a:chExt cx="2205657" cy="370592"/>
          </a:xfrm>
        </p:grpSpPr>
        <p:pic>
          <p:nvPicPr>
            <p:cNvPr id="14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EB48D8CA-7D7F-18CD-E391-8B05BEC2A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13" b="9501"/>
            <a:stretch/>
          </p:blipFill>
          <p:spPr bwMode="auto">
            <a:xfrm>
              <a:off x="4207119" y="1784565"/>
              <a:ext cx="416014" cy="37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Leading with a security-first mentality | MIT Technology Review">
              <a:extLst>
                <a:ext uri="{FF2B5EF4-FFF2-40B4-BE49-F238E27FC236}">
                  <a16:creationId xmlns:a16="http://schemas.microsoft.com/office/drawing/2014/main" id="{A4C8DCA0-45B7-ABDB-3A5C-612299169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-13827" b="53177"/>
            <a:stretch/>
          </p:blipFill>
          <p:spPr bwMode="auto">
            <a:xfrm>
              <a:off x="4566688" y="1845682"/>
              <a:ext cx="934333" cy="24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C766F033-C5B4-CAE3-0D20-0B15E71935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51337" b="-1"/>
            <a:stretch/>
          </p:blipFill>
          <p:spPr bwMode="auto">
            <a:xfrm>
              <a:off x="5478443" y="1902744"/>
              <a:ext cx="934333" cy="19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16CEBD7D-5E27-7DC1-729A-D1D76E02A7DC}"/>
              </a:ext>
            </a:extLst>
          </p:cNvPr>
          <p:cNvCxnSpPr/>
          <p:nvPr/>
        </p:nvCxnSpPr>
        <p:spPr>
          <a:xfrm>
            <a:off x="9466730" y="1649506"/>
            <a:ext cx="0" cy="2285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182FA28A-99C2-3F04-BE51-84B3E6C5B749}"/>
              </a:ext>
            </a:extLst>
          </p:cNvPr>
          <p:cNvGrpSpPr/>
          <p:nvPr/>
        </p:nvGrpSpPr>
        <p:grpSpPr>
          <a:xfrm>
            <a:off x="9530569" y="1595718"/>
            <a:ext cx="2299207" cy="2267473"/>
            <a:chOff x="9530569" y="1595718"/>
            <a:chExt cx="2299207" cy="2267473"/>
          </a:xfrm>
        </p:grpSpPr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9DFD043D-33CA-C243-B389-9B805893D8F9}"/>
                </a:ext>
              </a:extLst>
            </p:cNvPr>
            <p:cNvSpPr txBox="1"/>
            <p:nvPr/>
          </p:nvSpPr>
          <p:spPr>
            <a:xfrm>
              <a:off x="9538889" y="1595718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90 USD each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639EB91E-250D-9B28-EC7C-1F2C6CE3F503}"/>
                </a:ext>
              </a:extLst>
            </p:cNvPr>
            <p:cNvSpPr txBox="1"/>
            <p:nvPr/>
          </p:nvSpPr>
          <p:spPr>
            <a:xfrm>
              <a:off x="9538888" y="1902744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Proctored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DAF06AC-27BD-FAF9-5E52-F4F3F45A56BF}"/>
                </a:ext>
              </a:extLst>
            </p:cNvPr>
            <p:cNvSpPr txBox="1"/>
            <p:nvPr/>
          </p:nvSpPr>
          <p:spPr>
            <a:xfrm>
              <a:off x="9538888" y="2221537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100 mins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FC163672-BD3C-34FD-9317-ED195E41B54F}"/>
                </a:ext>
              </a:extLst>
            </p:cNvPr>
            <p:cNvSpPr txBox="1"/>
            <p:nvPr/>
          </p:nvSpPr>
          <p:spPr>
            <a:xfrm>
              <a:off x="9530569" y="2549621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Random Labs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A408EC1-C226-A0E7-8E43-0434E8910640}"/>
                </a:ext>
              </a:extLst>
            </p:cNvPr>
            <p:cNvSpPr txBox="1"/>
            <p:nvPr/>
          </p:nvSpPr>
          <p:spPr>
            <a:xfrm>
              <a:off x="9538888" y="2861824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Recert Free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DE3FB051-284B-21DA-59EA-1AF85B9FB509}"/>
                </a:ext>
              </a:extLst>
            </p:cNvPr>
            <p:cNvSpPr txBox="1"/>
            <p:nvPr/>
          </p:nvSpPr>
          <p:spPr>
            <a:xfrm>
              <a:off x="9547207" y="3181954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Free Online Practice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42DE6A3B-361A-117A-E2CE-2DBC03BC423D}"/>
                </a:ext>
              </a:extLst>
            </p:cNvPr>
            <p:cNvSpPr txBox="1"/>
            <p:nvPr/>
          </p:nvSpPr>
          <p:spPr>
            <a:xfrm>
              <a:off x="9538887" y="3493859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Open Book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6C6EA0-729D-A94C-158E-7675604ECC3F}"/>
              </a:ext>
            </a:extLst>
          </p:cNvPr>
          <p:cNvGrpSpPr/>
          <p:nvPr/>
        </p:nvGrpSpPr>
        <p:grpSpPr>
          <a:xfrm>
            <a:off x="1638481" y="3704085"/>
            <a:ext cx="8460691" cy="2781119"/>
            <a:chOff x="1638481" y="3704085"/>
            <a:chExt cx="8460691" cy="2781119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8238A2C9-C55F-6AFF-6515-DEA794D789EC}"/>
                </a:ext>
              </a:extLst>
            </p:cNvPr>
            <p:cNvGrpSpPr/>
            <p:nvPr/>
          </p:nvGrpSpPr>
          <p:grpSpPr>
            <a:xfrm>
              <a:off x="1638481" y="3704085"/>
              <a:ext cx="8460691" cy="2781119"/>
              <a:chOff x="240003" y="3704085"/>
              <a:chExt cx="8460691" cy="278111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7A5F7F-B2CE-AC50-31A4-94A8FA258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661" b="94355" l="6009" r="94421">
                            <a14:foregroundMark x1="23176" y1="25806" x2="51502" y2="25806"/>
                            <a14:foregroundMark x1="51502" y1="25806" x2="79828" y2="27016"/>
                            <a14:foregroundMark x1="79828" y1="27016" x2="81974" y2="27823"/>
                            <a14:foregroundMark x1="77253" y1="22984" x2="77253" y2="22984"/>
                            <a14:foregroundMark x1="76824" y1="20161" x2="76824" y2="20161"/>
                            <a14:foregroundMark x1="76824" y1="20161" x2="36481" y2="15323"/>
                            <a14:foregroundMark x1="48498" y1="8065" x2="21030" y2="18145"/>
                            <a14:foregroundMark x1="21030" y1="18145" x2="23605" y2="42339"/>
                            <a14:foregroundMark x1="23605" y1="42339" x2="46352" y2="82258"/>
                            <a14:foregroundMark x1="46352" y1="82258" x2="58798" y2="58065"/>
                            <a14:foregroundMark x1="58798" y1="58065" x2="33047" y2="49597"/>
                            <a14:foregroundMark x1="33047" y1="49597" x2="57511" y2="34274"/>
                            <a14:foregroundMark x1="57511" y1="34274" x2="75536" y2="33871"/>
                            <a14:foregroundMark x1="91416" y1="49597" x2="66953" y2="54032"/>
                            <a14:foregroundMark x1="66953" y1="54032" x2="86695" y2="51613"/>
                            <a14:foregroundMark x1="90558" y1="46371" x2="61373" y2="47984"/>
                            <a14:foregroundMark x1="88841" y1="60887" x2="92275" y2="47984"/>
                            <a14:foregroundMark x1="94421" y1="46371" x2="22747" y2="46371"/>
                            <a14:foregroundMark x1="22747" y1="46371" x2="28755" y2="70161"/>
                            <a14:foregroundMark x1="28755" y1="70161" x2="42489" y2="85887"/>
                            <a14:foregroundMark x1="42489" y1="85887" x2="68670" y2="56452"/>
                            <a14:foregroundMark x1="68670" y1="56452" x2="77253" y2="52016"/>
                            <a14:foregroundMark x1="81545" y1="62903" x2="9871" y2="58468"/>
                            <a14:foregroundMark x1="13305" y1="47984" x2="68240" y2="42742"/>
                            <a14:foregroundMark x1="68240" y1="42742" x2="72532" y2="42742"/>
                            <a14:foregroundMark x1="59227" y1="53629" x2="36910" y2="50000"/>
                            <a14:foregroundMark x1="10300" y1="45565" x2="29185" y2="57258"/>
                            <a14:foregroundMark x1="29185" y1="57258" x2="61803" y2="56452"/>
                            <a14:foregroundMark x1="61803" y1="56452" x2="84549" y2="57661"/>
                            <a14:foregroundMark x1="84549" y1="57661" x2="85837" y2="56452"/>
                            <a14:foregroundMark x1="63090" y1="31452" x2="89270" y2="45161"/>
                            <a14:foregroundMark x1="12017" y1="59677" x2="13734" y2="55645"/>
                            <a14:foregroundMark x1="6009" y1="44355" x2="13305" y2="56048"/>
                            <a14:foregroundMark x1="56652" y1="31855" x2="25751" y2="28629"/>
                            <a14:foregroundMark x1="69099" y1="27419" x2="35622" y2="28226"/>
                            <a14:foregroundMark x1="39485" y1="15323" x2="73820" y2="16532"/>
                            <a14:foregroundMark x1="61373" y1="23790" x2="35193" y2="22984"/>
                            <a14:foregroundMark x1="35193" y1="22984" x2="57511" y2="21774"/>
                            <a14:foregroundMark x1="57511" y1="21774" x2="60515" y2="21774"/>
                            <a14:foregroundMark x1="69099" y1="22177" x2="35622" y2="22177"/>
                            <a14:foregroundMark x1="35622" y1="22177" x2="42918" y2="20161"/>
                            <a14:foregroundMark x1="68240" y1="40726" x2="34335" y2="39113"/>
                            <a14:foregroundMark x1="34335" y1="39113" x2="50644" y2="44355"/>
                            <a14:foregroundMark x1="60515" y1="84677" x2="44635" y2="89113"/>
                            <a14:foregroundMark x1="51073" y1="94758" x2="51073" y2="94758"/>
                            <a14:foregroundMark x1="46781" y1="8065" x2="46781" y2="8065"/>
                            <a14:foregroundMark x1="46352" y1="7661" x2="46352" y2="766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0003" y="4332703"/>
                <a:ext cx="1025111" cy="10911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4439E-C2DB-68DF-E3F7-A7240E8D9D91}"/>
                  </a:ext>
                </a:extLst>
              </p:cNvPr>
              <p:cNvSpPr txBox="1"/>
              <p:nvPr/>
            </p:nvSpPr>
            <p:spPr>
              <a:xfrm>
                <a:off x="412177" y="5392318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-900</a:t>
                </a:r>
              </a:p>
            </p:txBody>
          </p:sp>
          <p:pic>
            <p:nvPicPr>
              <p:cNvPr id="26" name="Picture 4" descr="AZ-500 - Microsoft Azure Security Technologies - InnoventSys">
                <a:extLst>
                  <a:ext uri="{FF2B5EF4-FFF2-40B4-BE49-F238E27FC236}">
                    <a16:creationId xmlns:a16="http://schemas.microsoft.com/office/drawing/2014/main" id="{5EAC4DA5-9A84-60DB-7AAD-8B981AC54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332" b="95709" l="24154" r="75462">
                            <a14:foregroundMark x1="61692" y1="21456" x2="42615" y2="29129"/>
                            <a14:foregroundMark x1="42615" y1="29129" x2="46615" y2="67620"/>
                            <a14:foregroundMark x1="46615" y1="67620" x2="62462" y2="48895"/>
                            <a14:foregroundMark x1="62462" y1="48895" x2="44462" y2="52796"/>
                            <a14:foregroundMark x1="44462" y1="52796" x2="55923" y2="82965"/>
                            <a14:foregroundMark x1="55923" y1="82965" x2="68154" y2="56957"/>
                            <a14:foregroundMark x1="68154" y1="56957" x2="26462" y2="46164"/>
                            <a14:foregroundMark x1="38769" y1="21456" x2="40692" y2="10013"/>
                            <a14:foregroundMark x1="58923" y1="36801" x2="68846" y2="46164"/>
                            <a14:foregroundMark x1="58923" y1="20676" x2="52615" y2="17425"/>
                            <a14:foregroundMark x1="54231" y1="5332" x2="54231" y2="5332"/>
                            <a14:foregroundMark x1="57385" y1="19376" x2="41154" y2="18075"/>
                            <a14:foregroundMark x1="55385" y1="72952" x2="51000" y2="90377"/>
                            <a14:foregroundMark x1="51462" y1="93108" x2="38385" y2="70351"/>
                            <a14:foregroundMark x1="62923" y1="76983" x2="49846" y2="86996"/>
                            <a14:foregroundMark x1="64538" y1="76333" x2="64538" y2="76333"/>
                            <a14:foregroundMark x1="67692" y1="71651" x2="47308" y2="88817"/>
                            <a14:foregroundMark x1="47308" y1="88817" x2="61692" y2="71651"/>
                            <a14:foregroundMark x1="60154" y1="73602" x2="35154" y2="73602"/>
                            <a14:foregroundMark x1="30846" y1="47464" x2="39154" y2="42133"/>
                            <a14:foregroundMark x1="31615" y1="54876" x2="42692" y2="59558"/>
                            <a14:foregroundMark x1="59385" y1="71001" x2="39538" y2="70351"/>
                            <a14:foregroundMark x1="62538" y1="72952" x2="53769" y2="67620"/>
                            <a14:foregroundMark x1="33231" y1="72302" x2="44692" y2="89077"/>
                            <a14:foregroundMark x1="52231" y1="95709" x2="52231" y2="957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47" r="18061"/>
              <a:stretch/>
            </p:blipFill>
            <p:spPr bwMode="auto">
              <a:xfrm>
                <a:off x="3182008" y="5227767"/>
                <a:ext cx="1025111" cy="94465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61028-D629-7C35-19FC-BFBB12E2F8C5}"/>
                  </a:ext>
                </a:extLst>
              </p:cNvPr>
              <p:cNvSpPr txBox="1"/>
              <p:nvPr/>
            </p:nvSpPr>
            <p:spPr>
              <a:xfrm>
                <a:off x="3310965" y="6177427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-500</a:t>
                </a:r>
              </a:p>
            </p:txBody>
          </p:sp>
          <p:pic>
            <p:nvPicPr>
              <p:cNvPr id="28" name="Picture 6" descr="Preparing for the SC-200: Microsoft Security Operations Analyst exam ...">
                <a:extLst>
                  <a:ext uri="{FF2B5EF4-FFF2-40B4-BE49-F238E27FC236}">
                    <a16:creationId xmlns:a16="http://schemas.microsoft.com/office/drawing/2014/main" id="{3FBC501A-822C-6AD6-0DB5-F94B35556B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743" b="95570" l="2954" r="95992">
                            <a14:foregroundMark x1="48312" y1="6751" x2="59705" y2="7384"/>
                            <a14:foregroundMark x1="59705" y1="7384" x2="60338" y2="7595"/>
                            <a14:foregroundMark x1="53165" y1="4008" x2="45359" y2="5485"/>
                            <a14:foregroundMark x1="64557" y1="18987" x2="32068" y2="18776"/>
                            <a14:foregroundMark x1="15612" y1="51055" x2="39030" y2="42616"/>
                            <a14:foregroundMark x1="39030" y1="42616" x2="78481" y2="46203"/>
                            <a14:foregroundMark x1="78481" y1="46203" x2="53797" y2="56540"/>
                            <a14:foregroundMark x1="53797" y1="56540" x2="36920" y2="49367"/>
                            <a14:foregroundMark x1="36920" y1="49367" x2="51688" y2="52110"/>
                            <a14:foregroundMark x1="51688" y1="52110" x2="53797" y2="83544"/>
                            <a14:foregroundMark x1="53797" y1="83544" x2="29747" y2="73418"/>
                            <a14:foregroundMark x1="29747" y1="73418" x2="44304" y2="83333"/>
                            <a14:foregroundMark x1="44304" y1="83333" x2="62658" y2="78481"/>
                            <a14:foregroundMark x1="62658" y1="78481" x2="71308" y2="72363"/>
                            <a14:foregroundMark x1="90506" y1="45781" x2="55274" y2="56751"/>
                            <a14:foregroundMark x1="55274" y1="56751" x2="10759" y2="51688"/>
                            <a14:foregroundMark x1="10759" y1="51688" x2="8650" y2="39873"/>
                            <a14:foregroundMark x1="8650" y1="39873" x2="81435" y2="46203"/>
                            <a14:foregroundMark x1="88397" y1="41983" x2="41350" y2="38397"/>
                            <a14:foregroundMark x1="91561" y1="41139" x2="89241" y2="63924"/>
                            <a14:foregroundMark x1="94937" y1="49578" x2="94937" y2="49578"/>
                            <a14:foregroundMark x1="95992" y1="45359" x2="95992" y2="45359"/>
                            <a14:foregroundMark x1="77426" y1="70042" x2="49367" y2="89030"/>
                            <a14:foregroundMark x1="49367" y1="89030" x2="39451" y2="84599"/>
                            <a14:foregroundMark x1="39451" y1="84599" x2="29325" y2="75527"/>
                            <a14:foregroundMark x1="29325" y1="75527" x2="41139" y2="67932"/>
                            <a14:foregroundMark x1="41139" y1="67932" x2="71941" y2="67932"/>
                            <a14:foregroundMark x1="77215" y1="70042" x2="64979" y2="85232"/>
                            <a14:foregroundMark x1="64979" y1="85232" x2="57173" y2="90295"/>
                            <a14:foregroundMark x1="69409" y1="70253" x2="27215" y2="70886"/>
                            <a14:foregroundMark x1="36920" y1="85021" x2="48945" y2="93460"/>
                            <a14:foregroundMark x1="48945" y1="93460" x2="60970" y2="89451"/>
                            <a14:foregroundMark x1="51899" y1="95570" x2="51899" y2="95570"/>
                            <a14:foregroundMark x1="2954" y1="41772" x2="2954" y2="41772"/>
                            <a14:foregroundMark x1="14768" y1="59283" x2="14768" y2="59283"/>
                            <a14:foregroundMark x1="16034" y1="55485" x2="16034" y2="55485"/>
                            <a14:foregroundMark x1="16034" y1="55485" x2="16034" y2="55485"/>
                            <a14:foregroundMark x1="16034" y1="55485" x2="16034" y2="55485"/>
                            <a14:foregroundMark x1="69620" y1="51899" x2="33333" y2="49367"/>
                            <a14:foregroundMark x1="84177" y1="57595" x2="31435" y2="59283"/>
                            <a14:foregroundMark x1="20253" y1="44093" x2="20675" y2="58650"/>
                            <a14:foregroundMark x1="48101" y1="2743" x2="48101" y2="2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679" y="3704085"/>
                <a:ext cx="769441" cy="76944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8" descr="SC-300 Training Microsoft Identity and Access Administrator">
                <a:extLst>
                  <a:ext uri="{FF2B5EF4-FFF2-40B4-BE49-F238E27FC236}">
                    <a16:creationId xmlns:a16="http://schemas.microsoft.com/office/drawing/2014/main" id="{44E0F78A-2030-4DC0-0FA6-E5D65BA7BB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679" y="4606416"/>
                <a:ext cx="749803" cy="749803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 descr="SC-400: Microsoft Information Protection Administrator">
                <a:extLst>
                  <a:ext uri="{FF2B5EF4-FFF2-40B4-BE49-F238E27FC236}">
                    <a16:creationId xmlns:a16="http://schemas.microsoft.com/office/drawing/2014/main" id="{B6B10154-F7CB-B8F8-395C-852E3E884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679" y="5489109"/>
                <a:ext cx="749803" cy="74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BE46A2-DF7D-E546-6B24-4AD306A246A5}"/>
                  </a:ext>
                </a:extLst>
              </p:cNvPr>
              <p:cNvSpPr txBox="1"/>
              <p:nvPr/>
            </p:nvSpPr>
            <p:spPr>
              <a:xfrm>
                <a:off x="5753969" y="3934916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SC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-200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081D97-61D7-FC1B-19C7-F4B9438BF375}"/>
                  </a:ext>
                </a:extLst>
              </p:cNvPr>
              <p:cNvSpPr txBox="1"/>
              <p:nvPr/>
            </p:nvSpPr>
            <p:spPr>
              <a:xfrm>
                <a:off x="5758831" y="4827428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SC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-300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B726A-33D7-F1FB-5CB8-4083E04207CC}"/>
                  </a:ext>
                </a:extLst>
              </p:cNvPr>
              <p:cNvSpPr txBox="1"/>
              <p:nvPr/>
            </p:nvSpPr>
            <p:spPr>
              <a:xfrm>
                <a:off x="5753968" y="5694754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SC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-400</a:t>
                </a:r>
              </a:p>
            </p:txBody>
          </p:sp>
          <p:pic>
            <p:nvPicPr>
              <p:cNvPr id="34" name="Picture 12" descr="About Me - Chris’s Tech ADHD">
                <a:extLst>
                  <a:ext uri="{FF2B5EF4-FFF2-40B4-BE49-F238E27FC236}">
                    <a16:creationId xmlns:a16="http://schemas.microsoft.com/office/drawing/2014/main" id="{72C576DC-1AFE-28AE-51BE-B8717CA22E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2597" y="4175400"/>
                <a:ext cx="943167" cy="94316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18DA79-8237-717E-3974-AD25E9BC369C}"/>
                  </a:ext>
                </a:extLst>
              </p:cNvPr>
              <p:cNvSpPr txBox="1"/>
              <p:nvPr/>
            </p:nvSpPr>
            <p:spPr>
              <a:xfrm>
                <a:off x="7847757" y="5118567"/>
                <a:ext cx="852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SC</a:t>
                </a:r>
                <a:r>
                  <a:rPr lang="en-US" sz="1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-100</a:t>
                </a: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104DB232-5636-E9B5-214B-922AE4386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3111" y="4899418"/>
                <a:ext cx="645295" cy="5558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8628FEB-F63C-1560-D54D-69BA9D73B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758" y="4899418"/>
                <a:ext cx="1859207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B1BDBF0-5138-41EF-1C22-91E36DC70538}"/>
                  </a:ext>
                </a:extLst>
              </p:cNvPr>
              <p:cNvSpPr/>
              <p:nvPr/>
            </p:nvSpPr>
            <p:spPr>
              <a:xfrm>
                <a:off x="4416612" y="4075953"/>
                <a:ext cx="418353" cy="1786965"/>
              </a:xfrm>
              <a:custGeom>
                <a:avLst/>
                <a:gdLst>
                  <a:gd name="connsiteX0" fmla="*/ 418353 w 418353"/>
                  <a:gd name="connsiteY0" fmla="*/ 0 h 1786965"/>
                  <a:gd name="connsiteX1" fmla="*/ 0 w 418353"/>
                  <a:gd name="connsiteY1" fmla="*/ 5976 h 1786965"/>
                  <a:gd name="connsiteX2" fmla="*/ 11953 w 418353"/>
                  <a:gd name="connsiteY2" fmla="*/ 1786965 h 1786965"/>
                  <a:gd name="connsiteX3" fmla="*/ 418353 w 418353"/>
                  <a:gd name="connsiteY3" fmla="*/ 1786965 h 1786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353" h="1786965">
                    <a:moveTo>
                      <a:pt x="418353" y="0"/>
                    </a:moveTo>
                    <a:lnTo>
                      <a:pt x="0" y="5976"/>
                    </a:lnTo>
                    <a:cubicBezTo>
                      <a:pt x="3984" y="599639"/>
                      <a:pt x="7969" y="1193302"/>
                      <a:pt x="11953" y="1786965"/>
                    </a:cubicBezTo>
                    <a:lnTo>
                      <a:pt x="418353" y="1786965"/>
                    </a:lnTo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FFFD506-9932-7939-62FF-E9C506579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117" y="4981316"/>
                <a:ext cx="96888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C2916D8A-72F9-9812-FE0E-F14383D5277E}"/>
                  </a:ext>
                </a:extLst>
              </p:cNvPr>
              <p:cNvCxnSpPr/>
              <p:nvPr/>
            </p:nvCxnSpPr>
            <p:spPr>
              <a:xfrm>
                <a:off x="6651117" y="4088804"/>
                <a:ext cx="484441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4CD2C844-C877-9F26-1820-CDBB00F39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5558" y="4075953"/>
                <a:ext cx="0" cy="893482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SC-900 Study Guide: Microsoft Security, Compliance, and Identity ...">
              <a:extLst>
                <a:ext uri="{FF2B5EF4-FFF2-40B4-BE49-F238E27FC236}">
                  <a16:creationId xmlns:a16="http://schemas.microsoft.com/office/drawing/2014/main" id="{FBAC43D0-1ABB-EE38-360B-D2AD1C07E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852" b="94726" l="5907" r="95570">
                          <a14:foregroundMark x1="13924" y1="46414" x2="78270" y2="53165"/>
                          <a14:foregroundMark x1="78270" y1="53165" x2="62025" y2="42194"/>
                          <a14:foregroundMark x1="62025" y1="42194" x2="25527" y2="44726"/>
                          <a14:foregroundMark x1="25527" y1="44726" x2="29958" y2="24262"/>
                          <a14:foregroundMark x1="36920" y1="18565" x2="57173" y2="24473"/>
                          <a14:foregroundMark x1="57173" y1="24473" x2="60759" y2="48101"/>
                          <a14:foregroundMark x1="60759" y1="48101" x2="21730" y2="54852"/>
                          <a14:foregroundMark x1="21730" y1="54852" x2="34388" y2="25527"/>
                          <a14:foregroundMark x1="34388" y1="25527" x2="43671" y2="15823"/>
                          <a14:foregroundMark x1="43671" y1="15823" x2="63291" y2="10127"/>
                          <a14:foregroundMark x1="63291" y1="10127" x2="75105" y2="10970"/>
                          <a14:foregroundMark x1="77426" y1="11392" x2="82911" y2="56962"/>
                          <a14:foregroundMark x1="82911" y1="56962" x2="92405" y2="45359"/>
                          <a14:foregroundMark x1="92405" y1="45359" x2="12447" y2="45570"/>
                          <a14:foregroundMark x1="12447" y1="45570" x2="23629" y2="62025"/>
                          <a14:foregroundMark x1="23629" y1="62025" x2="54430" y2="80380"/>
                          <a14:foregroundMark x1="54430" y1="80380" x2="50422" y2="90717"/>
                          <a14:foregroundMark x1="50422" y1="90717" x2="52110" y2="92405"/>
                          <a14:foregroundMark x1="43038" y1="94726" x2="43038" y2="94726"/>
                          <a14:foregroundMark x1="95570" y1="43460" x2="95570" y2="43460"/>
                          <a14:foregroundMark x1="93882" y1="43671" x2="93882" y2="43671"/>
                          <a14:foregroundMark x1="91139" y1="41350" x2="91139" y2="41350"/>
                          <a14:foregroundMark x1="91139" y1="41350" x2="91139" y2="41350"/>
                          <a14:foregroundMark x1="90717" y1="37342" x2="90717" y2="37342"/>
                          <a14:foregroundMark x1="90717" y1="37342" x2="90717" y2="37342"/>
                          <a14:foregroundMark x1="8650" y1="52954" x2="8650" y2="52954"/>
                          <a14:foregroundMark x1="12447" y1="57384" x2="12447" y2="57384"/>
                          <a14:foregroundMark x1="12447" y1="57384" x2="12447" y2="57384"/>
                          <a14:foregroundMark x1="14557" y1="62025" x2="6962" y2="44304"/>
                          <a14:foregroundMark x1="6962" y1="44304" x2="8017" y2="41772"/>
                          <a14:foregroundMark x1="6540" y1="40717" x2="67722" y2="36287"/>
                          <a14:foregroundMark x1="67722" y1="36287" x2="82700" y2="38397"/>
                          <a14:foregroundMark x1="82700" y1="38397" x2="91561" y2="51055"/>
                          <a14:foregroundMark x1="91561" y1="51055" x2="74262" y2="59494"/>
                          <a14:foregroundMark x1="74262" y1="59494" x2="23629" y2="59494"/>
                          <a14:foregroundMark x1="71308" y1="30380" x2="49156" y2="12869"/>
                          <a14:foregroundMark x1="49156" y1="12869" x2="34599" y2="13080"/>
                          <a14:foregroundMark x1="34599" y1="13080" x2="26160" y2="21097"/>
                          <a14:foregroundMark x1="26160" y1="21097" x2="37342" y2="33122"/>
                          <a14:foregroundMark x1="37342" y1="33122" x2="46414" y2="13291"/>
                          <a14:foregroundMark x1="46414" y1="13291" x2="56118" y2="6751"/>
                          <a14:foregroundMark x1="56118" y1="6751" x2="62658" y2="6751"/>
                          <a14:foregroundMark x1="71730" y1="18354" x2="75105" y2="27848"/>
                          <a14:foregroundMark x1="83122" y1="52532" x2="86076" y2="63502"/>
                          <a14:foregroundMark x1="86076" y1="63502" x2="88608" y2="63502"/>
                          <a14:foregroundMark x1="89451" y1="61392" x2="91983" y2="47468"/>
                          <a14:foregroundMark x1="95570" y1="43882" x2="95570" y2="43882"/>
                          <a14:foregroundMark x1="94937" y1="50422" x2="94937" y2="50422"/>
                          <a14:foregroundMark x1="75316" y1="57384" x2="17932" y2="56329"/>
                          <a14:foregroundMark x1="17932" y1="56329" x2="9072" y2="62869"/>
                          <a14:foregroundMark x1="9072" y1="62869" x2="9494" y2="57384"/>
                          <a14:foregroundMark x1="9916" y1="42827" x2="51055" y2="39030"/>
                          <a14:foregroundMark x1="51055" y1="39030" x2="85443" y2="44515"/>
                          <a14:foregroundMark x1="85021" y1="52743" x2="73418" y2="24895"/>
                          <a14:foregroundMark x1="73418" y1="24895" x2="43038" y2="14135"/>
                          <a14:foregroundMark x1="43038" y1="14135" x2="27637" y2="17722"/>
                          <a14:foregroundMark x1="27637" y1="17722" x2="33755" y2="28270"/>
                          <a14:foregroundMark x1="33755" y1="28270" x2="54852" y2="29325"/>
                          <a14:foregroundMark x1="54852" y1="29325" x2="66245" y2="25949"/>
                          <a14:foregroundMark x1="66245" y1="25949" x2="76371" y2="18565"/>
                          <a14:foregroundMark x1="74684" y1="31013" x2="31224" y2="30591"/>
                          <a14:foregroundMark x1="31224" y1="30591" x2="20042" y2="21730"/>
                          <a14:foregroundMark x1="20042" y1="21730" x2="50844" y2="5696"/>
                          <a14:foregroundMark x1="54219" y1="4641" x2="41772" y2="4852"/>
                          <a14:foregroundMark x1="41772" y1="4852" x2="20675" y2="14768"/>
                          <a14:foregroundMark x1="20675" y1="14768" x2="18776" y2="25949"/>
                          <a14:foregroundMark x1="18776" y1="25949" x2="19620" y2="335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410" y="4427088"/>
              <a:ext cx="944657" cy="94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1835EC-780F-BD9A-54C0-9CB55CBF1096}"/>
                </a:ext>
              </a:extLst>
            </p:cNvPr>
            <p:cNvCxnSpPr/>
            <p:nvPr/>
          </p:nvCxnSpPr>
          <p:spPr>
            <a:xfrm>
              <a:off x="2749176" y="4878255"/>
              <a:ext cx="352612" cy="0"/>
            </a:xfrm>
            <a:prstGeom prst="straightConnector1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Microsoft 365 Certified: Enterprise Administrator Expert - Acclaim">
            <a:extLst>
              <a:ext uri="{FF2B5EF4-FFF2-40B4-BE49-F238E27FC236}">
                <a16:creationId xmlns:a16="http://schemas.microsoft.com/office/drawing/2014/main" id="{CA26B16E-A6B2-0C78-CBB8-C0B6905F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30" y="5423808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A16DAF-0583-F79C-856E-D6C42AFA28C6}"/>
              </a:ext>
            </a:extLst>
          </p:cNvPr>
          <p:cNvSpPr txBox="1"/>
          <p:nvPr/>
        </p:nvSpPr>
        <p:spPr>
          <a:xfrm>
            <a:off x="8400635" y="6345886"/>
            <a:ext cx="85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-102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F2557-43C8-4A16-A348-5C63FF4DAFD1}"/>
              </a:ext>
            </a:extLst>
          </p:cNvPr>
          <p:cNvCxnSpPr>
            <a:cxnSpLocks/>
          </p:cNvCxnSpPr>
          <p:nvPr/>
        </p:nvCxnSpPr>
        <p:spPr>
          <a:xfrm>
            <a:off x="7858220" y="5848642"/>
            <a:ext cx="433595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4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77C641-E95C-B4FC-253E-B69DA665FCD9}"/>
              </a:ext>
            </a:extLst>
          </p:cNvPr>
          <p:cNvGrpSpPr/>
          <p:nvPr/>
        </p:nvGrpSpPr>
        <p:grpSpPr>
          <a:xfrm>
            <a:off x="4207119" y="1784565"/>
            <a:ext cx="2205657" cy="370592"/>
            <a:chOff x="4207119" y="1784565"/>
            <a:chExt cx="2205657" cy="370592"/>
          </a:xfrm>
        </p:grpSpPr>
        <p:pic>
          <p:nvPicPr>
            <p:cNvPr id="11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120EA9E4-522B-A62C-5726-4A328C7C4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13" b="9501"/>
            <a:stretch/>
          </p:blipFill>
          <p:spPr bwMode="auto">
            <a:xfrm>
              <a:off x="4207119" y="1784565"/>
              <a:ext cx="416014" cy="37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Leading with a security-first mentality | MIT Technology Review">
              <a:extLst>
                <a:ext uri="{FF2B5EF4-FFF2-40B4-BE49-F238E27FC236}">
                  <a16:creationId xmlns:a16="http://schemas.microsoft.com/office/drawing/2014/main" id="{89E59905-7275-0AF8-0F34-37D79AB4D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-13827" b="53177"/>
            <a:stretch/>
          </p:blipFill>
          <p:spPr bwMode="auto">
            <a:xfrm>
              <a:off x="4566688" y="1845682"/>
              <a:ext cx="934333" cy="24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2B747C50-B36C-A2F8-9993-FAE01FD367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51337" b="-1"/>
            <a:stretch/>
          </p:blipFill>
          <p:spPr bwMode="auto">
            <a:xfrm>
              <a:off x="5478443" y="1902744"/>
              <a:ext cx="934333" cy="19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EEC951-871C-42E2-7B58-2196BA4A477B}"/>
              </a:ext>
            </a:extLst>
          </p:cNvPr>
          <p:cNvSpPr txBox="1"/>
          <p:nvPr/>
        </p:nvSpPr>
        <p:spPr>
          <a:xfrm>
            <a:off x="3310966" y="1902744"/>
            <a:ext cx="4171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Applied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Skills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31FC8-A216-8C3B-84FF-AF5992744151}"/>
              </a:ext>
            </a:extLst>
          </p:cNvPr>
          <p:cNvSpPr txBox="1"/>
          <p:nvPr/>
        </p:nvSpPr>
        <p:spPr>
          <a:xfrm>
            <a:off x="5307114" y="3448050"/>
            <a:ext cx="261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Free On-demand Lab exam</a:t>
            </a:r>
            <a:endParaRPr lang="en-US" sz="11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" name="Picture 14" descr="Microsoft Learn para Ignite | Microsoft Learn">
            <a:extLst>
              <a:ext uri="{FF2B5EF4-FFF2-40B4-BE49-F238E27FC236}">
                <a16:creationId xmlns:a16="http://schemas.microsoft.com/office/drawing/2014/main" id="{9C4DFB04-5192-A35A-D2AC-8CAF776BE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r="21920"/>
          <a:stretch/>
        </p:blipFill>
        <p:spPr bwMode="auto">
          <a:xfrm>
            <a:off x="7169213" y="2365064"/>
            <a:ext cx="803397" cy="8119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177130-C3F0-6322-FEDD-FA5EA73EE0D2}"/>
              </a:ext>
            </a:extLst>
          </p:cNvPr>
          <p:cNvSpPr txBox="1"/>
          <p:nvPr/>
        </p:nvSpPr>
        <p:spPr>
          <a:xfrm>
            <a:off x="3854653" y="4934818"/>
            <a:ext cx="4482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learn.microsoft.com/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credentials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&gt;&gt;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Applied Skills</a:t>
            </a:r>
            <a:endParaRPr lang="en-US" sz="1100" dirty="0">
              <a:solidFill>
                <a:schemeClr val="accent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79C193-FC0C-08ED-5C5A-206F85C71828}"/>
              </a:ext>
            </a:extLst>
          </p:cNvPr>
          <p:cNvCxnSpPr/>
          <p:nvPr/>
        </p:nvCxnSpPr>
        <p:spPr>
          <a:xfrm>
            <a:off x="3657600" y="4392706"/>
            <a:ext cx="0" cy="128398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D37E08C-7DF5-2179-50E9-12D4BB70F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6779" y="419961"/>
            <a:ext cx="1674078" cy="16740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34F54CA-593A-7A03-0EF7-104D74C82948}"/>
              </a:ext>
            </a:extLst>
          </p:cNvPr>
          <p:cNvSpPr txBox="1"/>
          <p:nvPr/>
        </p:nvSpPr>
        <p:spPr>
          <a:xfrm>
            <a:off x="10231494" y="2094039"/>
            <a:ext cx="167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Sentinel</a:t>
            </a:r>
            <a:endParaRPr lang="en-US" sz="105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7972A6-24EE-43FC-C290-921827CE9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6778" y="2700446"/>
            <a:ext cx="1674079" cy="16740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EAAFB4-F13E-68FB-4030-5314E8CC053D}"/>
              </a:ext>
            </a:extLst>
          </p:cNvPr>
          <p:cNvSpPr txBox="1"/>
          <p:nvPr/>
        </p:nvSpPr>
        <p:spPr>
          <a:xfrm>
            <a:off x="10231494" y="4421675"/>
            <a:ext cx="1674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Defender for Cloud</a:t>
            </a:r>
            <a:endParaRPr lang="en-US" sz="105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78715B-37B8-530A-CE97-448B9B26A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843" y="419961"/>
            <a:ext cx="1682059" cy="16820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598667C-09FE-8920-8048-1215D2D63A17}"/>
              </a:ext>
            </a:extLst>
          </p:cNvPr>
          <p:cNvSpPr txBox="1"/>
          <p:nvPr/>
        </p:nvSpPr>
        <p:spPr>
          <a:xfrm>
            <a:off x="8324688" y="2085614"/>
            <a:ext cx="167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endParaRPr lang="en-US" sz="105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2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AutoShape 16">
            <a:extLst>
              <a:ext uri="{FF2B5EF4-FFF2-40B4-BE49-F238E27FC236}">
                <a16:creationId xmlns:a16="http://schemas.microsoft.com/office/drawing/2014/main" id="{BCE04FAA-CB45-7311-C098-28FA760581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26" name="Picture 2" descr="microsoft-certified-expert-badge - Instructor Brandon">
            <a:extLst>
              <a:ext uri="{FF2B5EF4-FFF2-40B4-BE49-F238E27FC236}">
                <a16:creationId xmlns:a16="http://schemas.microsoft.com/office/drawing/2014/main" id="{97BF0830-61A4-6C24-E1C6-1CE4537B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24" y="512045"/>
            <a:ext cx="975099" cy="10077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icrosoft-certified-associate-badge - Brandon Ahmad">
            <a:extLst>
              <a:ext uri="{FF2B5EF4-FFF2-40B4-BE49-F238E27FC236}">
                <a16:creationId xmlns:a16="http://schemas.microsoft.com/office/drawing/2014/main" id="{D195386C-F612-B3B3-69B1-27DE1C5E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66" y="512045"/>
            <a:ext cx="975099" cy="10077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34E94-65AA-E16F-6DB5-6D886959D689}"/>
              </a:ext>
            </a:extLst>
          </p:cNvPr>
          <p:cNvSpPr txBox="1"/>
          <p:nvPr/>
        </p:nvSpPr>
        <p:spPr>
          <a:xfrm>
            <a:off x="3235716" y="1519803"/>
            <a:ext cx="6350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  <a:r>
              <a:rPr 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F4578-81AD-1976-A812-F391243D2D8B}"/>
              </a:ext>
            </a:extLst>
          </p:cNvPr>
          <p:cNvSpPr txBox="1"/>
          <p:nvPr/>
        </p:nvSpPr>
        <p:spPr>
          <a:xfrm>
            <a:off x="4290563" y="2574650"/>
            <a:ext cx="1805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6528D2-D81E-D9BA-9FED-64E549289716}"/>
              </a:ext>
            </a:extLst>
          </p:cNvPr>
          <p:cNvSpPr txBox="1"/>
          <p:nvPr/>
        </p:nvSpPr>
        <p:spPr>
          <a:xfrm>
            <a:off x="8220092" y="1435040"/>
            <a:ext cx="2561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learn.Microsoft.com</a:t>
            </a:r>
          </a:p>
        </p:txBody>
      </p:sp>
      <p:pic>
        <p:nvPicPr>
          <p:cNvPr id="22" name="Picture 8" descr="thumbnail image 1 of blog post titled &#10; &#10; &#10;  &#10; &#10; &#10; &#10;    &#10;  &#10;   &#10;    &#10;      &#10;       Introducing a new resource for all role-based Microsoft Certification exam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E9AA0DF6-C9A9-71B3-5F41-A78FD40E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39" y="2889997"/>
            <a:ext cx="5222513" cy="29379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FD8A4C-3600-14C2-E23B-2D83065D1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016" y="3359961"/>
            <a:ext cx="2367264" cy="28978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72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B00E0-451C-0953-E9DD-368B6B5B490D}"/>
              </a:ext>
            </a:extLst>
          </p:cNvPr>
          <p:cNvSpPr txBox="1"/>
          <p:nvPr/>
        </p:nvSpPr>
        <p:spPr>
          <a:xfrm>
            <a:off x="4121643" y="1739797"/>
            <a:ext cx="1615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DE45A-A9DD-EB4A-29C6-019C1CA99347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Commu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nity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73B5B0-730F-A41B-C7FA-F63F61DEE095}"/>
              </a:ext>
            </a:extLst>
          </p:cNvPr>
          <p:cNvGrpSpPr/>
          <p:nvPr/>
        </p:nvGrpSpPr>
        <p:grpSpPr>
          <a:xfrm>
            <a:off x="5223265" y="1939221"/>
            <a:ext cx="2205657" cy="370592"/>
            <a:chOff x="4207119" y="1784565"/>
            <a:chExt cx="2205657" cy="370592"/>
          </a:xfrm>
        </p:grpSpPr>
        <p:pic>
          <p:nvPicPr>
            <p:cNvPr id="15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D175D6B5-F993-1372-7731-9266EE8CE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13" b="9501"/>
            <a:stretch/>
          </p:blipFill>
          <p:spPr bwMode="auto">
            <a:xfrm>
              <a:off x="4207119" y="1784565"/>
              <a:ext cx="416014" cy="37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Leading with a security-first mentality | MIT Technology Review">
              <a:extLst>
                <a:ext uri="{FF2B5EF4-FFF2-40B4-BE49-F238E27FC236}">
                  <a16:creationId xmlns:a16="http://schemas.microsoft.com/office/drawing/2014/main" id="{DDBDAA40-8835-8B76-F5D5-1DC6E98768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-13827" b="53177"/>
            <a:stretch/>
          </p:blipFill>
          <p:spPr bwMode="auto">
            <a:xfrm>
              <a:off x="4566688" y="1845682"/>
              <a:ext cx="934333" cy="24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Leading with a security-first mentality | MIT Technology Review">
              <a:extLst>
                <a:ext uri="{FF2B5EF4-FFF2-40B4-BE49-F238E27FC236}">
                  <a16:creationId xmlns:a16="http://schemas.microsoft.com/office/drawing/2014/main" id="{913D53DA-264A-E0E4-0471-A54891B56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7" t="51337" b="-1"/>
            <a:stretch/>
          </p:blipFill>
          <p:spPr bwMode="auto">
            <a:xfrm>
              <a:off x="5478443" y="1902744"/>
              <a:ext cx="934333" cy="19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DE59935-8D27-356D-9647-F7D5CBCBD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877" y="3536179"/>
            <a:ext cx="1485911" cy="1485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47B525-59E5-B65C-16F4-88D09483E75D}"/>
              </a:ext>
            </a:extLst>
          </p:cNvPr>
          <p:cNvSpPr txBox="1"/>
          <p:nvPr/>
        </p:nvSpPr>
        <p:spPr>
          <a:xfrm>
            <a:off x="4546974" y="5053580"/>
            <a:ext cx="167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 Cloud Squad 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OpenChat</a:t>
            </a:r>
            <a:endParaRPr lang="en-US" sz="90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E9198-34F9-BECC-CA7A-0AAE409DB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783" y="3536178"/>
            <a:ext cx="1485912" cy="14859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7634D4-78CE-EB61-5506-112F50A4D0C5}"/>
              </a:ext>
            </a:extLst>
          </p:cNvPr>
          <p:cNvSpPr txBox="1"/>
          <p:nvPr/>
        </p:nvSpPr>
        <p:spPr>
          <a:xfrm>
            <a:off x="6326094" y="5081932"/>
            <a:ext cx="184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fb.com/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SparkTechTH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563A6BF-840A-3DC1-85F6-4C9B5E8BC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4499" y="3536178"/>
            <a:ext cx="1485912" cy="14859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03BFB4-B8BF-989E-8E52-7A261DD79448}"/>
              </a:ext>
            </a:extLst>
          </p:cNvPr>
          <p:cNvSpPr txBox="1"/>
          <p:nvPr/>
        </p:nvSpPr>
        <p:spPr>
          <a:xfrm>
            <a:off x="8169835" y="5081931"/>
            <a:ext cx="242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fb.com/groups/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MicrosoftSCIcommunityThailand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B3AA5-CA36-5034-A08D-D28A7F9658DD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CSP-</a:t>
            </a:r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agnostic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CF3FE-17D7-094B-E595-68D59201091E}"/>
              </a:ext>
            </a:extLst>
          </p:cNvPr>
          <p:cNvCxnSpPr>
            <a:cxnSpLocks/>
          </p:cNvCxnSpPr>
          <p:nvPr/>
        </p:nvCxnSpPr>
        <p:spPr>
          <a:xfrm flipV="1">
            <a:off x="4715435" y="1326776"/>
            <a:ext cx="0" cy="79487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287EB-9E8C-9FB0-E7C5-BDEA210845BA}"/>
              </a:ext>
            </a:extLst>
          </p:cNvPr>
          <p:cNvCxnSpPr/>
          <p:nvPr/>
        </p:nvCxnSpPr>
        <p:spPr>
          <a:xfrm flipV="1">
            <a:off x="4715435" y="3349294"/>
            <a:ext cx="0" cy="163755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3FB2F-EF78-4C16-EB5D-60E37B2A53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98" b="89877" l="5714" r="99048">
                        <a14:foregroundMark x1="8333" y1="45679" x2="8333" y2="45679"/>
                        <a14:foregroundMark x1="19286" y1="48395" x2="8095" y2="46420"/>
                        <a14:foregroundMark x1="8095" y1="46420" x2="6190" y2="42222"/>
                        <a14:foregroundMark x1="20833" y1="11358" x2="13571" y2="8148"/>
                        <a14:foregroundMark x1="13571" y1="8148" x2="12976" y2="9136"/>
                        <a14:foregroundMark x1="41667" y1="13086" x2="34405" y2="11605"/>
                        <a14:foregroundMark x1="34405" y1="11605" x2="34167" y2="12099"/>
                        <a14:foregroundMark x1="30238" y1="40494" x2="37976" y2="48889"/>
                        <a14:foregroundMark x1="37976" y1="48889" x2="38571" y2="48889"/>
                        <a14:foregroundMark x1="64643" y1="11605" x2="58095" y2="11358"/>
                        <a14:foregroundMark x1="58095" y1="11358" x2="53929" y2="16296"/>
                        <a14:foregroundMark x1="88333" y1="8148" x2="83810" y2="19506"/>
                        <a14:foregroundMark x1="76667" y1="10370" x2="76548" y2="16049"/>
                        <a14:foregroundMark x1="74524" y1="43704" x2="80952" y2="28395"/>
                        <a14:foregroundMark x1="80952" y1="28395" x2="86310" y2="44691"/>
                        <a14:foregroundMark x1="86310" y1="44691" x2="86786" y2="50370"/>
                        <a14:foregroundMark x1="93333" y1="5185" x2="93333" y2="5185"/>
                        <a14:foregroundMark x1="95714" y1="4444" x2="95714" y2="4444"/>
                        <a14:foregroundMark x1="95476" y1="6173" x2="95476" y2="6173"/>
                        <a14:foregroundMark x1="99048" y1="5432" x2="99048" y2="5432"/>
                        <a14:foregroundMark x1="98333" y1="7407" x2="98333" y2="7407"/>
                        <a14:foregroundMark x1="97143" y1="4691" x2="97143" y2="4691"/>
                        <a14:foregroundMark x1="97143" y1="8395" x2="97143" y2="8395"/>
                        <a14:foregroundMark x1="95357" y1="8889" x2="95357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019" y="744160"/>
            <a:ext cx="1305821" cy="629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47A8FA-BB1C-7F3E-3F67-C13DF0A5F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83" b="91837" l="6667" r="92000">
                        <a14:foregroundMark x1="8000" y1="28571" x2="8000" y2="28571"/>
                        <a14:foregroundMark x1="9333" y1="20408" x2="6667" y2="52381"/>
                        <a14:foregroundMark x1="15333" y1="11565" x2="15333" y2="11565"/>
                        <a14:foregroundMark x1="20000" y1="7483" x2="20000" y2="7483"/>
                        <a14:foregroundMark x1="42667" y1="8844" x2="42667" y2="8844"/>
                        <a14:foregroundMark x1="66667" y1="8844" x2="66667" y2="8844"/>
                        <a14:foregroundMark x1="81333" y1="8844" x2="81333" y2="8844"/>
                        <a14:foregroundMark x1="90667" y1="23129" x2="90667" y2="23129"/>
                        <a14:foregroundMark x1="90667" y1="38095" x2="90667" y2="38095"/>
                        <a14:foregroundMark x1="87333" y1="87755" x2="87333" y2="87755"/>
                        <a14:foregroundMark x1="92000" y1="74150" x2="92000" y2="74150"/>
                        <a14:foregroundMark x1="92000" y1="74150" x2="92000" y2="74150"/>
                        <a14:foregroundMark x1="92000" y1="74150" x2="92000" y2="74150"/>
                        <a14:foregroundMark x1="92000" y1="66667" x2="90667" y2="76871"/>
                        <a14:foregroundMark x1="85333" y1="87075" x2="70667" y2="91837"/>
                        <a14:foregroundMark x1="90667" y1="46939" x2="90000" y2="29932"/>
                        <a14:foregroundMark x1="90667" y1="21088" x2="90667" y2="21088"/>
                        <a14:foregroundMark x1="72000" y1="10204" x2="72000" y2="10204"/>
                        <a14:foregroundMark x1="48000" y1="10204" x2="48000" y2="10204"/>
                        <a14:foregroundMark x1="26000" y1="10204" x2="26000" y2="10204"/>
                        <a14:foregroundMark x1="11333" y1="81633" x2="11333" y2="81633"/>
                        <a14:foregroundMark x1="10667" y1="71429" x2="10667" y2="71429"/>
                        <a14:foregroundMark x1="18667" y1="89116" x2="18667" y2="89116"/>
                        <a14:foregroundMark x1="35333" y1="91156" x2="35333" y2="91156"/>
                        <a14:foregroundMark x1="46667" y1="91156" x2="46667" y2="91156"/>
                        <a14:foregroundMark x1="66000" y1="91837" x2="66000" y2="91837"/>
                        <a14:foregroundMark x1="73333" y1="45578" x2="73333" y2="45578"/>
                        <a14:foregroundMark x1="59333" y1="43537" x2="59333" y2="43537"/>
                        <a14:foregroundMark x1="34667" y1="42177" x2="34667" y2="42177"/>
                        <a14:foregroundMark x1="73333" y1="55782" x2="73333" y2="55782"/>
                        <a14:foregroundMark x1="40667" y1="51020" x2="40667" y2="51020"/>
                        <a14:backgroundMark x1="47333" y1="29932" x2="47333" y2="29932"/>
                        <a14:backgroundMark x1="46667" y1="49660" x2="46667" y2="49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3080" y="5148580"/>
            <a:ext cx="1044710" cy="1023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F6ADEF-10A2-738D-BFD1-A25E68ADEA6A}"/>
              </a:ext>
            </a:extLst>
          </p:cNvPr>
          <p:cNvSpPr txBox="1"/>
          <p:nvPr/>
        </p:nvSpPr>
        <p:spPr>
          <a:xfrm>
            <a:off x="5368432" y="766102"/>
            <a:ext cx="573741" cy="3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CBD50-1893-05BA-75A4-D7ADC1083C45}"/>
              </a:ext>
            </a:extLst>
          </p:cNvPr>
          <p:cNvSpPr txBox="1"/>
          <p:nvPr/>
        </p:nvSpPr>
        <p:spPr>
          <a:xfrm>
            <a:off x="5237790" y="5475217"/>
            <a:ext cx="573741" cy="3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  <p:pic>
        <p:nvPicPr>
          <p:cNvPr id="3076" name="Picture 4" descr="Cloud Security Alliance CSA Logo PNG Vector (AI) Free Download">
            <a:extLst>
              <a:ext uri="{FF2B5EF4-FFF2-40B4-BE49-F238E27FC236}">
                <a16:creationId xmlns:a16="http://schemas.microsoft.com/office/drawing/2014/main" id="{D063C099-F827-6A89-9B5D-1A962CDB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795" y="695672"/>
            <a:ext cx="1293564" cy="46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SC2 | Alexandria VA">
            <a:extLst>
              <a:ext uri="{FF2B5EF4-FFF2-40B4-BE49-F238E27FC236}">
                <a16:creationId xmlns:a16="http://schemas.microsoft.com/office/drawing/2014/main" id="{7C586221-F895-ED33-7D79-183482623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000" r="94000">
                        <a14:foregroundMark x1="6857" y1="46571" x2="6857" y2="46571"/>
                        <a14:foregroundMark x1="6000" y1="36286" x2="6000" y2="36286"/>
                        <a14:foregroundMark x1="19429" y1="43714" x2="19429" y2="43714"/>
                        <a14:foregroundMark x1="89143" y1="50000" x2="89143" y2="50000"/>
                        <a14:foregroundMark x1="94000" y1="62571" x2="94000" y2="62571"/>
                        <a14:foregroundMark x1="93143" y1="62286" x2="93143" y2="62286"/>
                        <a14:foregroundMark x1="87714" y1="62571" x2="87714" y2="62571"/>
                        <a14:foregroundMark x1="85714" y1="62857" x2="85714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05" b="32140"/>
          <a:stretch/>
        </p:blipFill>
        <p:spPr bwMode="auto">
          <a:xfrm>
            <a:off x="5607365" y="5475217"/>
            <a:ext cx="774335" cy="3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2776A7-B689-F83A-A7BC-0C9D5F49A40A}"/>
              </a:ext>
            </a:extLst>
          </p:cNvPr>
          <p:cNvCxnSpPr>
            <a:cxnSpLocks/>
          </p:cNvCxnSpPr>
          <p:nvPr/>
        </p:nvCxnSpPr>
        <p:spPr>
          <a:xfrm>
            <a:off x="7507318" y="615577"/>
            <a:ext cx="0" cy="114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454CCC-A34B-BDDF-7217-6AD22DF8D4CE}"/>
              </a:ext>
            </a:extLst>
          </p:cNvPr>
          <p:cNvGrpSpPr/>
          <p:nvPr/>
        </p:nvGrpSpPr>
        <p:grpSpPr>
          <a:xfrm>
            <a:off x="7579476" y="561789"/>
            <a:ext cx="2508805" cy="995151"/>
            <a:chOff x="9538888" y="1595718"/>
            <a:chExt cx="2508805" cy="99515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3B98E3-DDA9-5E85-5FA2-1F4A622E714B}"/>
                </a:ext>
              </a:extLst>
            </p:cNvPr>
            <p:cNvSpPr txBox="1"/>
            <p:nvPr/>
          </p:nvSpPr>
          <p:spPr>
            <a:xfrm>
              <a:off x="9538889" y="1595718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395 USD = 2 attempts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D88D0-D300-D834-87A9-845DF7AB44E8}"/>
                </a:ext>
              </a:extLst>
            </p:cNvPr>
            <p:cNvSpPr txBox="1"/>
            <p:nvPr/>
          </p:nvSpPr>
          <p:spPr>
            <a:xfrm>
              <a:off x="9538888" y="1902744"/>
              <a:ext cx="2508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On-demand Open-book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2319311-BDCB-133B-6F39-BDAA75973871}"/>
                </a:ext>
              </a:extLst>
            </p:cNvPr>
            <p:cNvSpPr txBox="1"/>
            <p:nvPr/>
          </p:nvSpPr>
          <p:spPr>
            <a:xfrm>
              <a:off x="9538888" y="2221537"/>
              <a:ext cx="228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90 mins 60MCQ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1AAB4-F3C5-BBAC-678E-DFDFED05A659}"/>
              </a:ext>
            </a:extLst>
          </p:cNvPr>
          <p:cNvGrpSpPr/>
          <p:nvPr/>
        </p:nvGrpSpPr>
        <p:grpSpPr>
          <a:xfrm>
            <a:off x="6594008" y="4675241"/>
            <a:ext cx="2580963" cy="1643190"/>
            <a:chOff x="6594008" y="4675241"/>
            <a:chExt cx="2580963" cy="164319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E7C5CD-C69F-0340-2F28-86C1ACCE4B3A}"/>
                </a:ext>
              </a:extLst>
            </p:cNvPr>
            <p:cNvCxnSpPr>
              <a:cxnSpLocks/>
            </p:cNvCxnSpPr>
            <p:nvPr/>
          </p:nvCxnSpPr>
          <p:spPr>
            <a:xfrm>
              <a:off x="6594008" y="4729029"/>
              <a:ext cx="0" cy="1540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8EC549-35D7-7323-F131-C316DCB40907}"/>
                </a:ext>
              </a:extLst>
            </p:cNvPr>
            <p:cNvGrpSpPr/>
            <p:nvPr/>
          </p:nvGrpSpPr>
          <p:grpSpPr>
            <a:xfrm>
              <a:off x="6666166" y="4675241"/>
              <a:ext cx="2508805" cy="995151"/>
              <a:chOff x="9538888" y="1595718"/>
              <a:chExt cx="2508805" cy="99515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995ECF-7F65-3EC6-0BFF-8AEE7215DA74}"/>
                  </a:ext>
                </a:extLst>
              </p:cNvPr>
              <p:cNvSpPr txBox="1"/>
              <p:nvPr/>
            </p:nvSpPr>
            <p:spPr>
              <a:xfrm>
                <a:off x="9538889" y="1595718"/>
                <a:ext cx="2282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599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USD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A4902C-419F-C865-F9A3-7D12B768234E}"/>
                  </a:ext>
                </a:extLst>
              </p:cNvPr>
              <p:cNvSpPr txBox="1"/>
              <p:nvPr/>
            </p:nvSpPr>
            <p:spPr>
              <a:xfrm>
                <a:off x="9538888" y="1902744"/>
                <a:ext cx="25088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Proctored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519728-FA90-64BF-91B5-7ACED50B5032}"/>
                  </a:ext>
                </a:extLst>
              </p:cNvPr>
              <p:cNvSpPr txBox="1"/>
              <p:nvPr/>
            </p:nvSpPr>
            <p:spPr>
              <a:xfrm>
                <a:off x="9538888" y="2221537"/>
                <a:ext cx="2282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4hrs 150MCQ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E0814E-B6E4-B97A-0AD6-AEFB99EF491A}"/>
                </a:ext>
              </a:extLst>
            </p:cNvPr>
            <p:cNvSpPr txBox="1"/>
            <p:nvPr/>
          </p:nvSpPr>
          <p:spPr>
            <a:xfrm>
              <a:off x="6666166" y="5630306"/>
              <a:ext cx="2262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x CSA ++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62A99D-F839-7C0F-6A86-E3446C91E073}"/>
                </a:ext>
              </a:extLst>
            </p:cNvPr>
            <p:cNvSpPr txBox="1"/>
            <p:nvPr/>
          </p:nvSpPr>
          <p:spPr>
            <a:xfrm>
              <a:off x="6676377" y="5949099"/>
              <a:ext cx="2262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Exp Endorsed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08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FAEAB-8C7D-44C4-9447-E67EE5BE07CC}"/>
              </a:ext>
            </a:extLst>
          </p:cNvPr>
          <p:cNvGrpSpPr/>
          <p:nvPr/>
        </p:nvGrpSpPr>
        <p:grpSpPr>
          <a:xfrm>
            <a:off x="-354564" y="-31490"/>
            <a:ext cx="12546566" cy="6927590"/>
            <a:chOff x="-354564" y="-31490"/>
            <a:chExt cx="12546566" cy="69275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101A5-9A90-4A64-80E4-E8D02A20B22F}"/>
                </a:ext>
              </a:extLst>
            </p:cNvPr>
            <p:cNvGrpSpPr/>
            <p:nvPr/>
          </p:nvGrpSpPr>
          <p:grpSpPr>
            <a:xfrm>
              <a:off x="-354564" y="-31490"/>
              <a:ext cx="12546566" cy="6927590"/>
              <a:chOff x="-354564" y="-31490"/>
              <a:chExt cx="12546566" cy="692759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7AA6F50-A86D-47C6-8551-72A38716C447}"/>
                  </a:ext>
                </a:extLst>
              </p:cNvPr>
              <p:cNvSpPr/>
              <p:nvPr/>
            </p:nvSpPr>
            <p:spPr>
              <a:xfrm>
                <a:off x="-354563" y="0"/>
                <a:ext cx="12546565" cy="6896100"/>
              </a:xfrm>
              <a:prstGeom prst="rect">
                <a:avLst/>
              </a:prstGeom>
              <a:gradFill>
                <a:gsLst>
                  <a:gs pos="0">
                    <a:srgbClr val="00153E"/>
                  </a:gs>
                  <a:gs pos="100000">
                    <a:srgbClr val="00297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242B2E-C07B-4263-91C6-2893B62C12FE}"/>
                  </a:ext>
                </a:extLst>
              </p:cNvPr>
              <p:cNvSpPr/>
              <p:nvPr/>
            </p:nvSpPr>
            <p:spPr>
              <a:xfrm>
                <a:off x="-354564" y="-31490"/>
                <a:ext cx="2512141" cy="6896100"/>
              </a:xfrm>
              <a:prstGeom prst="rect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8A0000"/>
                  </a:gs>
                  <a:gs pos="100000">
                    <a:srgbClr val="B0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FA0C0DBC-FA30-4E55-8F2B-AF8C6056D7ED}"/>
                  </a:ext>
                </a:extLst>
              </p:cNvPr>
              <p:cNvSpPr/>
              <p:nvPr/>
            </p:nvSpPr>
            <p:spPr>
              <a:xfrm rot="5400000">
                <a:off x="2016064" y="566344"/>
                <a:ext cx="1169125" cy="899160"/>
              </a:xfrm>
              <a:prstGeom prst="triangle">
                <a:avLst/>
              </a:prstGeom>
              <a:solidFill>
                <a:srgbClr val="8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4F60211-C399-498F-BFC3-8FE24C80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824" y="6021356"/>
              <a:ext cx="606490" cy="6064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1404E4D2-393B-425F-9D6A-DDD1DB77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31" y="5875193"/>
            <a:ext cx="890588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ilver and black logo&#10;&#10;Description automatically generated">
            <a:extLst>
              <a:ext uri="{FF2B5EF4-FFF2-40B4-BE49-F238E27FC236}">
                <a16:creationId xmlns:a16="http://schemas.microsoft.com/office/drawing/2014/main" id="{114279F6-A5BB-1249-2AA0-A2C8371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282763"/>
            <a:ext cx="1552387" cy="155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B3AA5-CA36-5034-A08D-D28A7F9658DD}"/>
              </a:ext>
            </a:extLst>
          </p:cNvPr>
          <p:cNvSpPr txBox="1"/>
          <p:nvPr/>
        </p:nvSpPr>
        <p:spPr>
          <a:xfrm>
            <a:off x="3310965" y="1902744"/>
            <a:ext cx="6030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Expand!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146" name="Picture 2" descr="Streamline your production workflow - Blocks Edit">
            <a:extLst>
              <a:ext uri="{FF2B5EF4-FFF2-40B4-BE49-F238E27FC236}">
                <a16:creationId xmlns:a16="http://schemas.microsoft.com/office/drawing/2014/main" id="{C3357768-CD10-DF02-7E99-FA9A2B83B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800" y1="41681" x2="33800" y2="41681"/>
                        <a14:foregroundMark x1="74606" y1="41681" x2="74606" y2="41681"/>
                        <a14:foregroundMark x1="67776" y1="67951" x2="67776" y2="67951"/>
                        <a14:foregroundMark x1="82662" y1="60771" x2="82662" y2="60771"/>
                        <a14:foregroundMark x1="73030" y1="59720" x2="73030" y2="59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18572" r="5560" b="19281"/>
          <a:stretch/>
        </p:blipFill>
        <p:spPr bwMode="auto">
          <a:xfrm>
            <a:off x="4435151" y="3565849"/>
            <a:ext cx="1069910" cy="8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Partnership - Illuminate Education">
            <a:extLst>
              <a:ext uri="{FF2B5EF4-FFF2-40B4-BE49-F238E27FC236}">
                <a16:creationId xmlns:a16="http://schemas.microsoft.com/office/drawing/2014/main" id="{B7C8FDB2-6492-FC23-E152-F1E603D0C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4237" r="37139" b="49497"/>
          <a:stretch/>
        </p:blipFill>
        <p:spPr bwMode="auto">
          <a:xfrm>
            <a:off x="4569068" y="5184728"/>
            <a:ext cx="802076" cy="69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WS Certification - Validate AWS Cloud Skills - Get AWS Certified">
            <a:extLst>
              <a:ext uri="{FF2B5EF4-FFF2-40B4-BE49-F238E27FC236}">
                <a16:creationId xmlns:a16="http://schemas.microsoft.com/office/drawing/2014/main" id="{58369637-D69C-F9CA-451F-BA037C5B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543" y="3448050"/>
            <a:ext cx="987101" cy="9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WS Certified Solutions Architect – Associate Certification">
            <a:extLst>
              <a:ext uri="{FF2B5EF4-FFF2-40B4-BE49-F238E27FC236}">
                <a16:creationId xmlns:a16="http://schemas.microsoft.com/office/drawing/2014/main" id="{5478920C-991A-69C5-2E75-8F685A4F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49" y="3416560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WS Certified Security – Specialty: All You Need To Know">
            <a:extLst>
              <a:ext uri="{FF2B5EF4-FFF2-40B4-BE49-F238E27FC236}">
                <a16:creationId xmlns:a16="http://schemas.microsoft.com/office/drawing/2014/main" id="{C56E1793-9609-4BB2-47B1-645CDDF0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19" y="3383642"/>
            <a:ext cx="1090000" cy="10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WS Certified SysOps Administrator - Associate - SCP Academy">
            <a:extLst>
              <a:ext uri="{FF2B5EF4-FFF2-40B4-BE49-F238E27FC236}">
                <a16:creationId xmlns:a16="http://schemas.microsoft.com/office/drawing/2014/main" id="{D9E623CA-EA09-A544-079F-7D6E2887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38" y="3404508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ow I passed the AWS Solutions Architect Professional Exam - The Scale ...">
            <a:extLst>
              <a:ext uri="{FF2B5EF4-FFF2-40B4-BE49-F238E27FC236}">
                <a16:creationId xmlns:a16="http://schemas.microsoft.com/office/drawing/2014/main" id="{FD1EE58A-E6A3-1D71-DAF4-C278EBB4A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3" r="19018"/>
          <a:stretch/>
        </p:blipFill>
        <p:spPr bwMode="auto">
          <a:xfrm>
            <a:off x="8053418" y="2626019"/>
            <a:ext cx="966174" cy="10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WS-Certified-Advanced-Networking-Specialty_badge - Sunset Learning ...">
            <a:extLst>
              <a:ext uri="{FF2B5EF4-FFF2-40B4-BE49-F238E27FC236}">
                <a16:creationId xmlns:a16="http://schemas.microsoft.com/office/drawing/2014/main" id="{783FB149-7A97-CB44-45AD-A0A1000A7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90" y="4166845"/>
            <a:ext cx="1066532" cy="10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Associate Cloud Engineer | Pass Your Cert">
            <a:extLst>
              <a:ext uri="{FF2B5EF4-FFF2-40B4-BE49-F238E27FC236}">
                <a16:creationId xmlns:a16="http://schemas.microsoft.com/office/drawing/2014/main" id="{D7337192-D3C9-3C4B-01DD-A8AFEC04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16" y="5076631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ow to Pass Almost Every Google Cloud Platform Professional ...">
            <a:extLst>
              <a:ext uri="{FF2B5EF4-FFF2-40B4-BE49-F238E27FC236}">
                <a16:creationId xmlns:a16="http://schemas.microsoft.com/office/drawing/2014/main" id="{493D2CD6-293D-B9E4-420F-0175A0B68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907" b="39419" l="60743" r="80037">
                        <a14:foregroundMark x1="69142" y1="5349" x2="64334" y2="13140"/>
                        <a14:foregroundMark x1="64699" y1="8837" x2="72246" y2="5581"/>
                        <a14:foregroundMark x1="72124" y1="7791" x2="72124" y2="7791"/>
                        <a14:foregroundMark x1="73098" y1="7907" x2="73098" y2="7907"/>
                        <a14:foregroundMark x1="73098" y1="7907" x2="73098" y2="7907"/>
                        <a14:foregroundMark x1="73707" y1="8372" x2="77724" y2="16279"/>
                        <a14:foregroundMark x1="77724" y1="16279" x2="78211" y2="18256"/>
                        <a14:foregroundMark x1="78211" y1="19186" x2="76385" y2="30698"/>
                        <a14:foregroundMark x1="76385" y1="30698" x2="75715" y2="32674"/>
                        <a14:foregroundMark x1="73767" y1="36512" x2="69020" y2="36512"/>
                        <a14:foregroundMark x1="69020" y1="36512" x2="65003" y2="33605"/>
                        <a14:foregroundMark x1="65003" y1="33605" x2="62021" y2="26047"/>
                        <a14:foregroundMark x1="62021" y1="26047" x2="61960" y2="25814"/>
                        <a14:foregroundMark x1="61838" y1="20930" x2="63664" y2="11512"/>
                        <a14:foregroundMark x1="63664" y1="11512" x2="64212" y2="10698"/>
                        <a14:foregroundMark x1="65064" y1="7791" x2="69629" y2="5930"/>
                        <a14:foregroundMark x1="69629" y1="5930" x2="74559" y2="6163"/>
                        <a14:foregroundMark x1="74559" y1="6163" x2="77541" y2="11163"/>
                        <a14:foregroundMark x1="77541" y1="11163" x2="77602" y2="11744"/>
                        <a14:foregroundMark x1="77602" y1="11744" x2="78880" y2="18837"/>
                        <a14:foregroundMark x1="78880" y1="18837" x2="78819" y2="20581"/>
                        <a14:foregroundMark x1="78819" y1="21047" x2="77906" y2="28605"/>
                        <a14:foregroundMark x1="77906" y1="28605" x2="75593" y2="34767"/>
                        <a14:foregroundMark x1="75593" y1="34767" x2="66464" y2="38023"/>
                        <a14:foregroundMark x1="66464" y1="38023" x2="63481" y2="29535"/>
                        <a14:foregroundMark x1="62629" y1="10233" x2="62995" y2="23837"/>
                        <a14:foregroundMark x1="61534" y1="23372" x2="64638" y2="30465"/>
                        <a14:foregroundMark x1="64638" y1="30465" x2="68594" y2="35000"/>
                        <a14:foregroundMark x1="68594" y1="35000" x2="68777" y2="35116"/>
                        <a14:foregroundMark x1="76202" y1="29186" x2="71820" y2="35233"/>
                        <a14:foregroundMark x1="71820" y1="35233" x2="70846" y2="35814"/>
                        <a14:foregroundMark x1="71029" y1="39419" x2="68533" y2="37558"/>
                        <a14:foregroundMark x1="71333" y1="38372" x2="72915" y2="38023"/>
                        <a14:foregroundMark x1="74254" y1="29651" x2="74254" y2="29651"/>
                        <a14:foregroundMark x1="79245" y1="24070" x2="79245" y2="24070"/>
                        <a14:foregroundMark x1="80037" y1="21047" x2="80037" y2="21047"/>
                        <a14:foregroundMark x1="80037" y1="21047" x2="80037" y2="21047"/>
                        <a14:foregroundMark x1="79489" y1="19767" x2="79489" y2="19767"/>
                        <a14:foregroundMark x1="79489" y1="19767" x2="79489" y2="19767"/>
                        <a14:foregroundMark x1="79489" y1="19767" x2="79489" y2="19767"/>
                        <a14:foregroundMark x1="79489" y1="19767" x2="79489" y2="19767"/>
                        <a14:foregroundMark x1="79489" y1="19767" x2="79489" y2="19767"/>
                        <a14:foregroundMark x1="79367" y1="16744" x2="79367" y2="25465"/>
                        <a14:foregroundMark x1="78576" y1="13488" x2="79671" y2="15349"/>
                        <a14:foregroundMark x1="78150" y1="9884" x2="78150" y2="9884"/>
                        <a14:foregroundMark x1="78758" y1="11977" x2="76628" y2="7791"/>
                        <a14:foregroundMark x1="74011" y1="4070" x2="71211" y2="2907"/>
                        <a14:foregroundMark x1="75046" y1="5930" x2="75898" y2="6977"/>
                        <a14:foregroundMark x1="69690" y1="3256" x2="65368" y2="6047"/>
                        <a14:foregroundMark x1="65368" y1="6047" x2="65307" y2="6047"/>
                        <a14:foregroundMark x1="68351" y1="2907" x2="67255" y2="4070"/>
                        <a14:foregroundMark x1="64942" y1="6860" x2="63299" y2="8605"/>
                        <a14:foregroundMark x1="61351" y1="15233" x2="61169" y2="19186"/>
                        <a14:foregroundMark x1="60986" y1="22209" x2="61412" y2="27093"/>
                        <a14:foregroundMark x1="62082" y1="30814" x2="62873" y2="32442"/>
                        <a14:foregroundMark x1="79063" y1="26047" x2="78332" y2="28488"/>
                        <a14:foregroundMark x1="78332" y1="30465" x2="78332" y2="30465"/>
                        <a14:foregroundMark x1="78332" y1="30465" x2="78332" y2="30465"/>
                        <a14:foregroundMark x1="78332" y1="30465" x2="78332" y2="30465"/>
                        <a14:foregroundMark x1="78332" y1="30465" x2="76385" y2="34186"/>
                        <a14:foregroundMark x1="78698" y1="28023" x2="78637" y2="30000"/>
                        <a14:foregroundMark x1="76811" y1="34651" x2="74254" y2="37558"/>
                        <a14:foregroundMark x1="68777" y1="39186" x2="64638" y2="36279"/>
                        <a14:foregroundMark x1="64638" y1="36279" x2="64212" y2="35349"/>
                        <a14:foregroundMark x1="63603" y1="34535" x2="62934" y2="32791"/>
                        <a14:foregroundMark x1="60743" y1="21628" x2="62751" y2="11512"/>
                        <a14:foregroundMark x1="62751" y1="11512" x2="63481" y2="10116"/>
                        <a14:foregroundMark x1="76628" y1="10814" x2="77785" y2="12326"/>
                        <a14:foregroundMark x1="71333" y1="14302" x2="69811" y2="27907"/>
                        <a14:foregroundMark x1="66464" y1="16163" x2="73220" y2="19884"/>
                        <a14:foregroundMark x1="73220" y1="19884" x2="73707" y2="21047"/>
                        <a14:foregroundMark x1="72124" y1="15581" x2="73585" y2="24651"/>
                        <a14:foregroundMark x1="73585" y1="24651" x2="67072" y2="29302"/>
                        <a14:foregroundMark x1="67072" y1="29302" x2="68290" y2="19302"/>
                        <a14:foregroundMark x1="68290" y1="19302" x2="73098" y2="15349"/>
                        <a14:foregroundMark x1="73098" y1="15349" x2="73341" y2="15698"/>
                        <a14:foregroundMark x1="73767" y1="16163" x2="73950" y2="23721"/>
                        <a14:foregroundMark x1="69142" y1="22791" x2="74315" y2="21279"/>
                        <a14:foregroundMark x1="74315" y1="21279" x2="74437" y2="21047"/>
                        <a14:foregroundMark x1="74680" y1="16628" x2="74437" y2="26279"/>
                        <a14:foregroundMark x1="74437" y1="26279" x2="69446" y2="27791"/>
                        <a14:foregroundMark x1="69446" y1="27791" x2="66159" y2="21860"/>
                        <a14:foregroundMark x1="66159" y1="21860" x2="71211" y2="12558"/>
                        <a14:foregroundMark x1="72489" y1="13140" x2="72489" y2="13140"/>
                        <a14:foregroundMark x1="72428" y1="13140" x2="73950" y2="15000"/>
                        <a14:foregroundMark x1="70298" y1="13140" x2="67377" y2="15000"/>
                        <a14:foregroundMark x1="67498" y1="13721" x2="68898" y2="13023"/>
                        <a14:foregroundMark x1="66829" y1="14884" x2="66646" y2="24419"/>
                        <a14:foregroundMark x1="66646" y1="24419" x2="70298" y2="30814"/>
                        <a14:foregroundMark x1="70298" y1="30814" x2="72428" y2="27907"/>
                        <a14:foregroundMark x1="65186" y1="23023" x2="66220" y2="18837"/>
                        <a14:foregroundMark x1="64212" y1="10116" x2="64212" y2="10116"/>
                        <a14:foregroundMark x1="65247" y1="10000" x2="65247" y2="10000"/>
                        <a14:foregroundMark x1="66525" y1="7791" x2="64699" y2="11047"/>
                        <a14:foregroundMark x1="73463" y1="6628" x2="77054" y2="12558"/>
                        <a14:foregroundMark x1="77054" y1="12558" x2="78150" y2="16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98" t="1301" r="18870" b="59645"/>
          <a:stretch/>
        </p:blipFill>
        <p:spPr bwMode="auto">
          <a:xfrm>
            <a:off x="6877560" y="5013280"/>
            <a:ext cx="1203659" cy="115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1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8052</TotalTime>
  <Words>116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Futura Lt BT</vt:lpstr>
      <vt:lpstr>Segoe UI Semilight</vt:lpstr>
      <vt:lpstr>Arial</vt:lpstr>
      <vt:lpstr>Arial Black</vt:lpstr>
      <vt:lpstr>Segoe UI Light</vt:lpstr>
      <vt:lpstr>Segoe UI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 Hansakul</dc:creator>
  <cp:lastModifiedBy>Sarah Hansakul</cp:lastModifiedBy>
  <cp:revision>253</cp:revision>
  <dcterms:created xsi:type="dcterms:W3CDTF">2022-03-23T23:39:57Z</dcterms:created>
  <dcterms:modified xsi:type="dcterms:W3CDTF">2024-06-26T06:41:23Z</dcterms:modified>
</cp:coreProperties>
</file>